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3" r:id="rId3"/>
    <p:sldId id="259" r:id="rId4"/>
    <p:sldId id="309" r:id="rId5"/>
    <p:sldId id="260" r:id="rId6"/>
    <p:sldId id="286" r:id="rId7"/>
    <p:sldId id="264" r:id="rId8"/>
    <p:sldId id="296" r:id="rId9"/>
    <p:sldId id="297" r:id="rId10"/>
    <p:sldId id="310" r:id="rId11"/>
    <p:sldId id="311" r:id="rId12"/>
    <p:sldId id="302" r:id="rId13"/>
    <p:sldId id="301" r:id="rId14"/>
    <p:sldId id="303" r:id="rId15"/>
    <p:sldId id="304" r:id="rId16"/>
    <p:sldId id="289" r:id="rId17"/>
    <p:sldId id="277" r:id="rId18"/>
    <p:sldId id="308" r:id="rId19"/>
    <p:sldId id="312" r:id="rId20"/>
    <p:sldId id="279" r:id="rId21"/>
    <p:sldId id="305" r:id="rId22"/>
    <p:sldId id="306" r:id="rId23"/>
    <p:sldId id="307" r:id="rId24"/>
    <p:sldId id="284" r:id="rId25"/>
    <p:sldId id="29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F2F2F2"/>
    <a:srgbClr val="FFFFFF"/>
    <a:srgbClr val="D2834F"/>
    <a:srgbClr val="741618"/>
    <a:srgbClr val="FFF3CC"/>
    <a:srgbClr val="7892C2"/>
    <a:srgbClr val="839CC7"/>
    <a:srgbClr val="6482B9"/>
    <a:srgbClr val="D28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3"/>
    <p:restoredTop sz="86352"/>
  </p:normalViewPr>
  <p:slideViewPr>
    <p:cSldViewPr snapToGrid="0" snapToObjects="1">
      <p:cViewPr varScale="1">
        <p:scale>
          <a:sx n="99" d="100"/>
          <a:sy n="99" d="100"/>
        </p:scale>
        <p:origin x="1392" y="72"/>
      </p:cViewPr>
      <p:guideLst/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PDF of counters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Sheet1!$A$1:$A$1001</c:f>
              <c:numCache>
                <c:formatCode>General</c:formatCode>
                <c:ptCount val="10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</c:numCache>
            </c:numRef>
          </c:cat>
          <c:val>
            <c:numRef>
              <c:f>Sheet1!$C$1:$C$1001</c:f>
              <c:numCache>
                <c:formatCode>0.00E+00</c:formatCode>
                <c:ptCount val="1001"/>
                <c:pt idx="0">
                  <c:v>6.8300499999999999E-6</c:v>
                </c:pt>
                <c:pt idx="1">
                  <c:v>2.3281E-5</c:v>
                </c:pt>
                <c:pt idx="2">
                  <c:v>5.1407699999999999E-5</c:v>
                </c:pt>
                <c:pt idx="3">
                  <c:v>9.5183400000000001E-5</c:v>
                </c:pt>
                <c:pt idx="4" formatCode="General">
                  <c:v>1.5786000000000001E-4</c:v>
                </c:pt>
                <c:pt idx="5" formatCode="General">
                  <c:v>2.4173900000000001E-4</c:v>
                </c:pt>
                <c:pt idx="6" formatCode="General">
                  <c:v>3.5005600000000001E-4</c:v>
                </c:pt>
                <c:pt idx="7" formatCode="General">
                  <c:v>4.8737299999999998E-4</c:v>
                </c:pt>
                <c:pt idx="8" formatCode="General">
                  <c:v>6.5800400000000001E-4</c:v>
                </c:pt>
                <c:pt idx="9" formatCode="General">
                  <c:v>8.6417799999999995E-4</c:v>
                </c:pt>
                <c:pt idx="10" formatCode="General">
                  <c:v>1.1051699999999999E-3</c:v>
                </c:pt>
                <c:pt idx="11" formatCode="General">
                  <c:v>1.3776400000000001E-3</c:v>
                </c:pt>
                <c:pt idx="12" formatCode="General">
                  <c:v>1.67661E-3</c:v>
                </c:pt>
                <c:pt idx="13" formatCode="General">
                  <c:v>1.9966099999999998E-3</c:v>
                </c:pt>
                <c:pt idx="14" formatCode="General">
                  <c:v>2.3325799999999999E-3</c:v>
                </c:pt>
                <c:pt idx="15" formatCode="General">
                  <c:v>2.6802000000000002E-3</c:v>
                </c:pt>
                <c:pt idx="16" formatCode="General">
                  <c:v>3.0359699999999998E-3</c:v>
                </c:pt>
                <c:pt idx="17" formatCode="General">
                  <c:v>3.3969600000000001E-3</c:v>
                </c:pt>
                <c:pt idx="18" formatCode="General">
                  <c:v>3.76057E-3</c:v>
                </c:pt>
                <c:pt idx="19" formatCode="General">
                  <c:v>4.12431E-3</c:v>
                </c:pt>
                <c:pt idx="20" formatCode="General">
                  <c:v>4.4856200000000001E-3</c:v>
                </c:pt>
                <c:pt idx="21" formatCode="General">
                  <c:v>4.84184E-3</c:v>
                </c:pt>
                <c:pt idx="22" formatCode="General">
                  <c:v>5.19018E-3</c:v>
                </c:pt>
                <c:pt idx="23" formatCode="General">
                  <c:v>5.5277599999999996E-3</c:v>
                </c:pt>
                <c:pt idx="24" formatCode="General">
                  <c:v>5.8517100000000004E-3</c:v>
                </c:pt>
                <c:pt idx="25" formatCode="General">
                  <c:v>6.1593400000000001E-3</c:v>
                </c:pt>
                <c:pt idx="26" formatCode="General">
                  <c:v>6.4482799999999998E-3</c:v>
                </c:pt>
                <c:pt idx="27" formatCode="General">
                  <c:v>6.7167299999999997E-3</c:v>
                </c:pt>
                <c:pt idx="28" formatCode="General">
                  <c:v>6.9635000000000001E-3</c:v>
                </c:pt>
                <c:pt idx="29" formatCode="General">
                  <c:v>7.1880800000000003E-3</c:v>
                </c:pt>
                <c:pt idx="30" formatCode="General">
                  <c:v>7.39056E-3</c:v>
                </c:pt>
                <c:pt idx="31" formatCode="General">
                  <c:v>7.5715599999999997E-3</c:v>
                </c:pt>
                <c:pt idx="32" formatCode="General">
                  <c:v>7.73202E-3</c:v>
                </c:pt>
                <c:pt idx="33" formatCode="General">
                  <c:v>7.8730699999999994E-3</c:v>
                </c:pt>
                <c:pt idx="34" formatCode="General">
                  <c:v>7.9958600000000005E-3</c:v>
                </c:pt>
                <c:pt idx="35" formatCode="General">
                  <c:v>8.1015099999999993E-3</c:v>
                </c:pt>
                <c:pt idx="36" formatCode="General">
                  <c:v>8.1910100000000003E-3</c:v>
                </c:pt>
                <c:pt idx="37" formatCode="General">
                  <c:v>8.2652100000000003E-3</c:v>
                </c:pt>
                <c:pt idx="38" formatCode="General">
                  <c:v>8.3248599999999999E-3</c:v>
                </c:pt>
                <c:pt idx="39" formatCode="General">
                  <c:v>8.3706500000000003E-3</c:v>
                </c:pt>
                <c:pt idx="40" formatCode="General">
                  <c:v>8.4031899999999996E-3</c:v>
                </c:pt>
                <c:pt idx="41" formatCode="General">
                  <c:v>8.4231299999999992E-3</c:v>
                </c:pt>
                <c:pt idx="42" formatCode="General">
                  <c:v>8.4311200000000003E-3</c:v>
                </c:pt>
                <c:pt idx="43" formatCode="General">
                  <c:v>8.4278800000000004E-3</c:v>
                </c:pt>
                <c:pt idx="44" formatCode="General">
                  <c:v>8.4142000000000002E-3</c:v>
                </c:pt>
                <c:pt idx="45" formatCode="General">
                  <c:v>8.3909199999999996E-3</c:v>
                </c:pt>
                <c:pt idx="46" formatCode="General">
                  <c:v>8.3589600000000003E-3</c:v>
                </c:pt>
                <c:pt idx="47" formatCode="General">
                  <c:v>8.3192600000000002E-3</c:v>
                </c:pt>
                <c:pt idx="48" formatCode="General">
                  <c:v>8.2727700000000005E-3</c:v>
                </c:pt>
                <c:pt idx="49" formatCode="General">
                  <c:v>8.2204500000000007E-3</c:v>
                </c:pt>
                <c:pt idx="50" formatCode="General">
                  <c:v>8.1632100000000006E-3</c:v>
                </c:pt>
                <c:pt idx="51" formatCode="General">
                  <c:v>8.1019300000000002E-3</c:v>
                </c:pt>
                <c:pt idx="52" formatCode="General">
                  <c:v>8.0373900000000002E-3</c:v>
                </c:pt>
                <c:pt idx="53" formatCode="General">
                  <c:v>7.9703199999999995E-3</c:v>
                </c:pt>
                <c:pt idx="54" formatCode="General">
                  <c:v>7.9013599999999996E-3</c:v>
                </c:pt>
                <c:pt idx="55" formatCode="General">
                  <c:v>7.8310600000000008E-3</c:v>
                </c:pt>
                <c:pt idx="56" formatCode="General">
                  <c:v>7.7599000000000001E-3</c:v>
                </c:pt>
                <c:pt idx="57" formatCode="General">
                  <c:v>7.6882699999999997E-3</c:v>
                </c:pt>
                <c:pt idx="58" formatCode="General">
                  <c:v>7.6165099999999999E-3</c:v>
                </c:pt>
                <c:pt idx="59" formatCode="General">
                  <c:v>7.5448700000000004E-3</c:v>
                </c:pt>
                <c:pt idx="60" formatCode="General">
                  <c:v>7.4735499999999998E-3</c:v>
                </c:pt>
                <c:pt idx="61" formatCode="General">
                  <c:v>7.4027099999999998E-3</c:v>
                </c:pt>
                <c:pt idx="62" formatCode="General">
                  <c:v>7.3324100000000001E-3</c:v>
                </c:pt>
                <c:pt idx="63" formatCode="General">
                  <c:v>7.2626799999999997E-3</c:v>
                </c:pt>
                <c:pt idx="64" formatCode="General">
                  <c:v>7.1934800000000004E-3</c:v>
                </c:pt>
                <c:pt idx="65" formatCode="General">
                  <c:v>7.1247200000000002E-3</c:v>
                </c:pt>
                <c:pt idx="66" formatCode="General">
                  <c:v>7.05625E-3</c:v>
                </c:pt>
                <c:pt idx="67" formatCode="General">
                  <c:v>6.9878800000000001E-3</c:v>
                </c:pt>
                <c:pt idx="68" formatCode="General">
                  <c:v>6.9193900000000001E-3</c:v>
                </c:pt>
                <c:pt idx="69" formatCode="General">
                  <c:v>6.8505199999999997E-3</c:v>
                </c:pt>
                <c:pt idx="70" formatCode="General">
                  <c:v>6.7810199999999996E-3</c:v>
                </c:pt>
                <c:pt idx="71" formatCode="General">
                  <c:v>6.7106099999999997E-3</c:v>
                </c:pt>
                <c:pt idx="72" formatCode="General">
                  <c:v>6.6390599999999996E-3</c:v>
                </c:pt>
                <c:pt idx="73" formatCode="General">
                  <c:v>6.5661299999999999E-3</c:v>
                </c:pt>
                <c:pt idx="74" formatCode="General">
                  <c:v>6.4916599999999998E-3</c:v>
                </c:pt>
                <c:pt idx="75" formatCode="General">
                  <c:v>6.4155200000000001E-3</c:v>
                </c:pt>
                <c:pt idx="76" formatCode="General">
                  <c:v>6.3376200000000004E-3</c:v>
                </c:pt>
                <c:pt idx="77" formatCode="General">
                  <c:v>6.2579799999999998E-3</c:v>
                </c:pt>
                <c:pt idx="78" formatCode="General">
                  <c:v>6.1766299999999998E-3</c:v>
                </c:pt>
                <c:pt idx="79" formatCode="General">
                  <c:v>6.0936999999999996E-3</c:v>
                </c:pt>
                <c:pt idx="80" formatCode="General">
                  <c:v>6.0093500000000001E-3</c:v>
                </c:pt>
                <c:pt idx="81" formatCode="General">
                  <c:v>5.9238299999999997E-3</c:v>
                </c:pt>
                <c:pt idx="82" formatCode="General">
                  <c:v>5.8373799999999997E-3</c:v>
                </c:pt>
                <c:pt idx="83" formatCode="General">
                  <c:v>5.7502999999999999E-3</c:v>
                </c:pt>
                <c:pt idx="84" formatCode="General">
                  <c:v>5.6629000000000002E-3</c:v>
                </c:pt>
                <c:pt idx="85" formatCode="General">
                  <c:v>5.5754999999999997E-3</c:v>
                </c:pt>
                <c:pt idx="86" formatCode="General">
                  <c:v>5.4884E-3</c:v>
                </c:pt>
                <c:pt idx="87" formatCode="General">
                  <c:v>5.4019000000000003E-3</c:v>
                </c:pt>
                <c:pt idx="88" formatCode="General">
                  <c:v>5.3162399999999999E-3</c:v>
                </c:pt>
                <c:pt idx="89" formatCode="General">
                  <c:v>5.2316699999999999E-3</c:v>
                </c:pt>
                <c:pt idx="90" formatCode="General">
                  <c:v>5.1483600000000003E-3</c:v>
                </c:pt>
                <c:pt idx="91" formatCode="General">
                  <c:v>5.06647E-3</c:v>
                </c:pt>
                <c:pt idx="92" formatCode="General">
                  <c:v>4.9861100000000002E-3</c:v>
                </c:pt>
                <c:pt idx="93" formatCode="General">
                  <c:v>4.9073199999999997E-3</c:v>
                </c:pt>
                <c:pt idx="94" formatCode="General">
                  <c:v>4.83016E-3</c:v>
                </c:pt>
                <c:pt idx="95" formatCode="General">
                  <c:v>4.7546200000000002E-3</c:v>
                </c:pt>
                <c:pt idx="96" formatCode="General">
                  <c:v>4.6806699999999996E-3</c:v>
                </c:pt>
                <c:pt idx="97" formatCode="General">
                  <c:v>4.6082800000000002E-3</c:v>
                </c:pt>
                <c:pt idx="98" formatCode="General">
                  <c:v>4.5373999999999996E-3</c:v>
                </c:pt>
                <c:pt idx="99" formatCode="General">
                  <c:v>4.4679699999999999E-3</c:v>
                </c:pt>
                <c:pt idx="100" formatCode="General">
                  <c:v>4.3999299999999998E-3</c:v>
                </c:pt>
                <c:pt idx="101" formatCode="General">
                  <c:v>4.3332500000000003E-3</c:v>
                </c:pt>
                <c:pt idx="102" formatCode="General">
                  <c:v>4.2678600000000001E-3</c:v>
                </c:pt>
                <c:pt idx="103" formatCode="General">
                  <c:v>4.2037400000000001E-3</c:v>
                </c:pt>
                <c:pt idx="104" formatCode="General">
                  <c:v>4.1408499999999997E-3</c:v>
                </c:pt>
                <c:pt idx="105" formatCode="General">
                  <c:v>4.0791600000000001E-3</c:v>
                </c:pt>
                <c:pt idx="106" formatCode="General">
                  <c:v>4.0186500000000003E-3</c:v>
                </c:pt>
                <c:pt idx="107" formatCode="General">
                  <c:v>3.9592999999999998E-3</c:v>
                </c:pt>
                <c:pt idx="108" formatCode="General">
                  <c:v>3.9010899999999999E-3</c:v>
                </c:pt>
                <c:pt idx="109" formatCode="General">
                  <c:v>3.8439899999999998E-3</c:v>
                </c:pt>
                <c:pt idx="110" formatCode="General">
                  <c:v>3.7879599999999999E-3</c:v>
                </c:pt>
                <c:pt idx="111" formatCode="General">
                  <c:v>3.7329799999999999E-3</c:v>
                </c:pt>
                <c:pt idx="112" formatCode="General">
                  <c:v>3.67899E-3</c:v>
                </c:pt>
                <c:pt idx="113" formatCode="General">
                  <c:v>3.6259399999999998E-3</c:v>
                </c:pt>
                <c:pt idx="114" formatCode="General">
                  <c:v>3.5737899999999999E-3</c:v>
                </c:pt>
                <c:pt idx="115" formatCode="General">
                  <c:v>3.5224700000000002E-3</c:v>
                </c:pt>
                <c:pt idx="116" formatCode="General">
                  <c:v>3.4719199999999999E-3</c:v>
                </c:pt>
                <c:pt idx="117" formatCode="General">
                  <c:v>3.42209E-3</c:v>
                </c:pt>
                <c:pt idx="118" formatCode="General">
                  <c:v>3.3729200000000002E-3</c:v>
                </c:pt>
                <c:pt idx="119" formatCode="General">
                  <c:v>3.3243600000000002E-3</c:v>
                </c:pt>
                <c:pt idx="120" formatCode="General">
                  <c:v>3.2763699999999998E-3</c:v>
                </c:pt>
                <c:pt idx="121" formatCode="General">
                  <c:v>3.2288999999999998E-3</c:v>
                </c:pt>
                <c:pt idx="122" formatCode="General">
                  <c:v>3.1819299999999999E-3</c:v>
                </c:pt>
                <c:pt idx="123" formatCode="General">
                  <c:v>3.1354400000000002E-3</c:v>
                </c:pt>
                <c:pt idx="124" formatCode="General">
                  <c:v>3.0894E-3</c:v>
                </c:pt>
                <c:pt idx="125" formatCode="General">
                  <c:v>3.04383E-3</c:v>
                </c:pt>
                <c:pt idx="126" formatCode="General">
                  <c:v>2.9987E-3</c:v>
                </c:pt>
                <c:pt idx="127" formatCode="General">
                  <c:v>2.9540299999999999E-3</c:v>
                </c:pt>
                <c:pt idx="128" formatCode="General">
                  <c:v>2.90983E-3</c:v>
                </c:pt>
                <c:pt idx="129" formatCode="General">
                  <c:v>2.8660999999999999E-3</c:v>
                </c:pt>
                <c:pt idx="130" formatCode="General">
                  <c:v>2.82286E-3</c:v>
                </c:pt>
                <c:pt idx="131" formatCode="General">
                  <c:v>2.7801100000000001E-3</c:v>
                </c:pt>
                <c:pt idx="132" formatCode="General">
                  <c:v>2.7378799999999998E-3</c:v>
                </c:pt>
                <c:pt idx="133" formatCode="General">
                  <c:v>2.69616E-3</c:v>
                </c:pt>
                <c:pt idx="134" formatCode="General">
                  <c:v>2.65497E-3</c:v>
                </c:pt>
                <c:pt idx="135" formatCode="General">
                  <c:v>2.6143199999999998E-3</c:v>
                </c:pt>
                <c:pt idx="136" formatCode="General">
                  <c:v>2.5742199999999999E-3</c:v>
                </c:pt>
                <c:pt idx="137" formatCode="General">
                  <c:v>2.5346700000000002E-3</c:v>
                </c:pt>
                <c:pt idx="138" formatCode="General">
                  <c:v>2.4956900000000001E-3</c:v>
                </c:pt>
                <c:pt idx="139" formatCode="General">
                  <c:v>2.4572800000000001E-3</c:v>
                </c:pt>
                <c:pt idx="140" formatCode="General">
                  <c:v>2.4194500000000001E-3</c:v>
                </c:pt>
                <c:pt idx="141" formatCode="General">
                  <c:v>2.3822100000000001E-3</c:v>
                </c:pt>
                <c:pt idx="142" formatCode="General">
                  <c:v>2.3455699999999999E-3</c:v>
                </c:pt>
                <c:pt idx="143" formatCode="General">
                  <c:v>2.3095300000000002E-3</c:v>
                </c:pt>
                <c:pt idx="144" formatCode="General">
                  <c:v>2.2741200000000001E-3</c:v>
                </c:pt>
                <c:pt idx="145" formatCode="General">
                  <c:v>2.2393399999999998E-3</c:v>
                </c:pt>
                <c:pt idx="146" formatCode="General">
                  <c:v>2.2052E-3</c:v>
                </c:pt>
                <c:pt idx="147" formatCode="General">
                  <c:v>2.1717099999999999E-3</c:v>
                </c:pt>
                <c:pt idx="148" formatCode="General">
                  <c:v>2.1388700000000002E-3</c:v>
                </c:pt>
                <c:pt idx="149" formatCode="General">
                  <c:v>2.1066800000000001E-3</c:v>
                </c:pt>
                <c:pt idx="150" formatCode="General">
                  <c:v>2.0751599999999999E-3</c:v>
                </c:pt>
                <c:pt idx="151" formatCode="General">
                  <c:v>2.0442899999999998E-3</c:v>
                </c:pt>
                <c:pt idx="152" formatCode="General">
                  <c:v>2.0140700000000002E-3</c:v>
                </c:pt>
                <c:pt idx="153" formatCode="General">
                  <c:v>1.9845000000000002E-3</c:v>
                </c:pt>
                <c:pt idx="154" formatCode="General">
                  <c:v>1.9555499999999999E-3</c:v>
                </c:pt>
                <c:pt idx="155" formatCode="General">
                  <c:v>1.9272200000000001E-3</c:v>
                </c:pt>
                <c:pt idx="156" formatCode="General">
                  <c:v>1.89948E-3</c:v>
                </c:pt>
                <c:pt idx="157" formatCode="General">
                  <c:v>1.87232E-3</c:v>
                </c:pt>
                <c:pt idx="158" formatCode="General">
                  <c:v>1.8457199999999999E-3</c:v>
                </c:pt>
                <c:pt idx="159" formatCode="General">
                  <c:v>1.81964E-3</c:v>
                </c:pt>
                <c:pt idx="160" formatCode="General">
                  <c:v>1.79407E-3</c:v>
                </c:pt>
                <c:pt idx="161" formatCode="General">
                  <c:v>1.76899E-3</c:v>
                </c:pt>
                <c:pt idx="162" formatCode="General">
                  <c:v>1.7443700000000001E-3</c:v>
                </c:pt>
                <c:pt idx="163" formatCode="General">
                  <c:v>1.7202000000000001E-3</c:v>
                </c:pt>
                <c:pt idx="164" formatCode="General">
                  <c:v>1.69645E-3</c:v>
                </c:pt>
                <c:pt idx="165" formatCode="General">
                  <c:v>1.67311E-3</c:v>
                </c:pt>
                <c:pt idx="166" formatCode="General">
                  <c:v>1.6501599999999999E-3</c:v>
                </c:pt>
                <c:pt idx="167" formatCode="General">
                  <c:v>1.6275899999999999E-3</c:v>
                </c:pt>
                <c:pt idx="168" formatCode="General">
                  <c:v>1.6053899999999999E-3</c:v>
                </c:pt>
                <c:pt idx="169" formatCode="General">
                  <c:v>1.5835599999999999E-3</c:v>
                </c:pt>
                <c:pt idx="170" formatCode="General">
                  <c:v>1.56208E-3</c:v>
                </c:pt>
                <c:pt idx="171" formatCode="General">
                  <c:v>1.54094E-3</c:v>
                </c:pt>
                <c:pt idx="172" formatCode="General">
                  <c:v>1.5201500000000001E-3</c:v>
                </c:pt>
                <c:pt idx="173" formatCode="General">
                  <c:v>1.49971E-3</c:v>
                </c:pt>
                <c:pt idx="174" formatCode="General">
                  <c:v>1.47959E-3</c:v>
                </c:pt>
                <c:pt idx="175" formatCode="General">
                  <c:v>1.4598199999999999E-3</c:v>
                </c:pt>
                <c:pt idx="176" formatCode="General">
                  <c:v>1.4403700000000001E-3</c:v>
                </c:pt>
                <c:pt idx="177" formatCode="General">
                  <c:v>1.4212599999999999E-3</c:v>
                </c:pt>
                <c:pt idx="178" formatCode="General">
                  <c:v>1.4024700000000001E-3</c:v>
                </c:pt>
                <c:pt idx="179" formatCode="General">
                  <c:v>1.384E-3</c:v>
                </c:pt>
                <c:pt idx="180" formatCode="General">
                  <c:v>1.36586E-3</c:v>
                </c:pt>
                <c:pt idx="181" formatCode="General">
                  <c:v>1.3480300000000001E-3</c:v>
                </c:pt>
                <c:pt idx="182" formatCode="General">
                  <c:v>1.33052E-3</c:v>
                </c:pt>
                <c:pt idx="183" formatCode="General">
                  <c:v>1.3133299999999999E-3</c:v>
                </c:pt>
                <c:pt idx="184" formatCode="General">
                  <c:v>1.29644E-3</c:v>
                </c:pt>
                <c:pt idx="185" formatCode="General">
                  <c:v>1.27987E-3</c:v>
                </c:pt>
                <c:pt idx="186" formatCode="General">
                  <c:v>1.26362E-3</c:v>
                </c:pt>
                <c:pt idx="187" formatCode="General">
                  <c:v>1.24767E-3</c:v>
                </c:pt>
                <c:pt idx="188" formatCode="General">
                  <c:v>1.23204E-3</c:v>
                </c:pt>
                <c:pt idx="189" formatCode="General">
                  <c:v>1.2167300000000001E-3</c:v>
                </c:pt>
                <c:pt idx="190" formatCode="General">
                  <c:v>1.20174E-3</c:v>
                </c:pt>
                <c:pt idx="191" formatCode="General">
                  <c:v>1.1870800000000001E-3</c:v>
                </c:pt>
                <c:pt idx="192" formatCode="General">
                  <c:v>1.17275E-3</c:v>
                </c:pt>
                <c:pt idx="193" formatCode="General">
                  <c:v>1.1587500000000001E-3</c:v>
                </c:pt>
                <c:pt idx="194" formatCode="General">
                  <c:v>1.1450900000000001E-3</c:v>
                </c:pt>
                <c:pt idx="195" formatCode="General">
                  <c:v>1.13178E-3</c:v>
                </c:pt>
                <c:pt idx="196" formatCode="General">
                  <c:v>1.11881E-3</c:v>
                </c:pt>
                <c:pt idx="197" formatCode="General">
                  <c:v>1.1061999999999999E-3</c:v>
                </c:pt>
                <c:pt idx="198" formatCode="General">
                  <c:v>1.0939299999999999E-3</c:v>
                </c:pt>
                <c:pt idx="199" formatCode="General">
                  <c:v>1.08201E-3</c:v>
                </c:pt>
                <c:pt idx="200" formatCode="General">
                  <c:v>1.07044E-3</c:v>
                </c:pt>
                <c:pt idx="201" formatCode="General">
                  <c:v>1.0592100000000001E-3</c:v>
                </c:pt>
                <c:pt idx="202" formatCode="General">
                  <c:v>1.04831E-3</c:v>
                </c:pt>
                <c:pt idx="203" formatCode="General">
                  <c:v>1.0377299999999999E-3</c:v>
                </c:pt>
                <c:pt idx="204" formatCode="General">
                  <c:v>1.0274699999999999E-3</c:v>
                </c:pt>
                <c:pt idx="205" formatCode="General">
                  <c:v>1.0175099999999999E-3</c:v>
                </c:pt>
                <c:pt idx="206" formatCode="General">
                  <c:v>1.0078299999999999E-3</c:v>
                </c:pt>
                <c:pt idx="207" formatCode="General">
                  <c:v>9.9841100000000005E-4</c:v>
                </c:pt>
                <c:pt idx="208" formatCode="General">
                  <c:v>9.8924199999999999E-4</c:v>
                </c:pt>
                <c:pt idx="209" formatCode="General">
                  <c:v>9.8030100000000005E-4</c:v>
                </c:pt>
                <c:pt idx="210" formatCode="General">
                  <c:v>9.7156599999999999E-4</c:v>
                </c:pt>
                <c:pt idx="211" formatCode="General">
                  <c:v>9.6301500000000001E-4</c:v>
                </c:pt>
                <c:pt idx="212" formatCode="General">
                  <c:v>9.5462800000000001E-4</c:v>
                </c:pt>
                <c:pt idx="213" formatCode="General">
                  <c:v>9.46385E-4</c:v>
                </c:pt>
                <c:pt idx="214" formatCode="General">
                  <c:v>9.3826399999999996E-4</c:v>
                </c:pt>
                <c:pt idx="215" formatCode="General">
                  <c:v>9.3024700000000004E-4</c:v>
                </c:pt>
                <c:pt idx="216" formatCode="General">
                  <c:v>9.2231599999999996E-4</c:v>
                </c:pt>
                <c:pt idx="217" formatCode="General">
                  <c:v>9.14455E-4</c:v>
                </c:pt>
                <c:pt idx="218" formatCode="General">
                  <c:v>9.0664999999999995E-4</c:v>
                </c:pt>
                <c:pt idx="219" formatCode="General">
                  <c:v>8.9888800000000003E-4</c:v>
                </c:pt>
                <c:pt idx="220" formatCode="General">
                  <c:v>8.9115899999999998E-4</c:v>
                </c:pt>
                <c:pt idx="221" formatCode="General">
                  <c:v>8.83455E-4</c:v>
                </c:pt>
                <c:pt idx="222" formatCode="General">
                  <c:v>8.7577E-4</c:v>
                </c:pt>
                <c:pt idx="223" formatCode="General">
                  <c:v>8.6810000000000001E-4</c:v>
                </c:pt>
                <c:pt idx="224" formatCode="General">
                  <c:v>8.6044500000000005E-4</c:v>
                </c:pt>
                <c:pt idx="225" formatCode="General">
                  <c:v>8.5280399999999998E-4</c:v>
                </c:pt>
                <c:pt idx="226" formatCode="General">
                  <c:v>8.4517900000000005E-4</c:v>
                </c:pt>
                <c:pt idx="227" formatCode="General">
                  <c:v>8.3757500000000002E-4</c:v>
                </c:pt>
                <c:pt idx="228" formatCode="General">
                  <c:v>8.2999699999999996E-4</c:v>
                </c:pt>
                <c:pt idx="229" formatCode="General">
                  <c:v>8.2245099999999998E-4</c:v>
                </c:pt>
                <c:pt idx="230" formatCode="General">
                  <c:v>8.1494499999999997E-4</c:v>
                </c:pt>
                <c:pt idx="231" formatCode="General">
                  <c:v>8.0748899999999999E-4</c:v>
                </c:pt>
                <c:pt idx="232" formatCode="General">
                  <c:v>8.0009000000000005E-4</c:v>
                </c:pt>
                <c:pt idx="233" formatCode="General">
                  <c:v>7.9275899999999998E-4</c:v>
                </c:pt>
                <c:pt idx="234" formatCode="General">
                  <c:v>7.8550500000000004E-4</c:v>
                </c:pt>
                <c:pt idx="235" formatCode="General">
                  <c:v>7.7833899999999996E-4</c:v>
                </c:pt>
                <c:pt idx="236" formatCode="General">
                  <c:v>7.7126899999999999E-4</c:v>
                </c:pt>
                <c:pt idx="237" formatCode="General">
                  <c:v>7.6430499999999995E-4</c:v>
                </c:pt>
                <c:pt idx="238" formatCode="General">
                  <c:v>7.5745499999999998E-4</c:v>
                </c:pt>
                <c:pt idx="239" formatCode="General">
                  <c:v>7.5072799999999999E-4</c:v>
                </c:pt>
                <c:pt idx="240" formatCode="General">
                  <c:v>7.44132E-4</c:v>
                </c:pt>
                <c:pt idx="241" formatCode="General">
                  <c:v>7.3767099999999996E-4</c:v>
                </c:pt>
                <c:pt idx="242" formatCode="General">
                  <c:v>7.3135300000000002E-4</c:v>
                </c:pt>
                <c:pt idx="243" formatCode="General">
                  <c:v>7.2517999999999997E-4</c:v>
                </c:pt>
                <c:pt idx="244" formatCode="General">
                  <c:v>7.1915800000000002E-4</c:v>
                </c:pt>
                <c:pt idx="245" formatCode="General">
                  <c:v>7.1328699999999995E-4</c:v>
                </c:pt>
                <c:pt idx="246" formatCode="General">
                  <c:v>7.0757000000000003E-4</c:v>
                </c:pt>
                <c:pt idx="247" formatCode="General">
                  <c:v>7.0200500000000001E-4</c:v>
                </c:pt>
                <c:pt idx="248" formatCode="General">
                  <c:v>6.9659300000000002E-4</c:v>
                </c:pt>
                <c:pt idx="249" formatCode="General">
                  <c:v>6.9132999999999998E-4</c:v>
                </c:pt>
                <c:pt idx="250" formatCode="General">
                  <c:v>6.8621399999999999E-4</c:v>
                </c:pt>
                <c:pt idx="251" formatCode="General">
                  <c:v>6.8123900000000004E-4</c:v>
                </c:pt>
                <c:pt idx="252" formatCode="General">
                  <c:v>6.7639999999999996E-4</c:v>
                </c:pt>
                <c:pt idx="253" formatCode="General">
                  <c:v>6.7169199999999999E-4</c:v>
                </c:pt>
                <c:pt idx="254" formatCode="General">
                  <c:v>6.6710499999999998E-4</c:v>
                </c:pt>
                <c:pt idx="255" formatCode="General">
                  <c:v>6.6263200000000002E-4</c:v>
                </c:pt>
                <c:pt idx="256" formatCode="General">
                  <c:v>6.58265E-4</c:v>
                </c:pt>
                <c:pt idx="257" formatCode="General">
                  <c:v>6.5399200000000005E-4</c:v>
                </c:pt>
                <c:pt idx="258" formatCode="General">
                  <c:v>6.4980400000000003E-4</c:v>
                </c:pt>
                <c:pt idx="259" formatCode="General">
                  <c:v>6.4568899999999996E-4</c:v>
                </c:pt>
                <c:pt idx="260" formatCode="General">
                  <c:v>6.4163800000000004E-4</c:v>
                </c:pt>
                <c:pt idx="261" formatCode="General">
                  <c:v>6.3763800000000005E-4</c:v>
                </c:pt>
                <c:pt idx="262" formatCode="General">
                  <c:v>6.3367700000000002E-4</c:v>
                </c:pt>
                <c:pt idx="263" formatCode="General">
                  <c:v>6.2974500000000002E-4</c:v>
                </c:pt>
                <c:pt idx="264" formatCode="General">
                  <c:v>6.2582999999999996E-4</c:v>
                </c:pt>
                <c:pt idx="265" formatCode="General">
                  <c:v>6.2191999999999998E-4</c:v>
                </c:pt>
                <c:pt idx="266" formatCode="General">
                  <c:v>6.1800500000000003E-4</c:v>
                </c:pt>
                <c:pt idx="267" formatCode="General">
                  <c:v>6.1407599999999997E-4</c:v>
                </c:pt>
                <c:pt idx="268" formatCode="General">
                  <c:v>6.1012200000000005E-4</c:v>
                </c:pt>
                <c:pt idx="269" formatCode="General">
                  <c:v>6.0613500000000005E-4</c:v>
                </c:pt>
                <c:pt idx="270" formatCode="General">
                  <c:v>6.0210699999999995E-4</c:v>
                </c:pt>
                <c:pt idx="271" formatCode="General">
                  <c:v>5.9803199999999997E-4</c:v>
                </c:pt>
                <c:pt idx="272" formatCode="General">
                  <c:v>5.9390400000000002E-4</c:v>
                </c:pt>
                <c:pt idx="273" formatCode="General">
                  <c:v>5.8971900000000005E-4</c:v>
                </c:pt>
                <c:pt idx="274" formatCode="General">
                  <c:v>5.85474E-4</c:v>
                </c:pt>
                <c:pt idx="275" formatCode="General">
                  <c:v>5.8116699999999995E-4</c:v>
                </c:pt>
                <c:pt idx="276" formatCode="General">
                  <c:v>5.7679699999999999E-4</c:v>
                </c:pt>
                <c:pt idx="277" formatCode="General">
                  <c:v>5.7236600000000004E-4</c:v>
                </c:pt>
                <c:pt idx="278" formatCode="General">
                  <c:v>5.6787600000000004E-4</c:v>
                </c:pt>
                <c:pt idx="279" formatCode="General">
                  <c:v>5.6333100000000003E-4</c:v>
                </c:pt>
                <c:pt idx="280" formatCode="General">
                  <c:v>5.5873499999999998E-4</c:v>
                </c:pt>
                <c:pt idx="281" formatCode="General">
                  <c:v>5.5409399999999998E-4</c:v>
                </c:pt>
                <c:pt idx="282" formatCode="General">
                  <c:v>5.4941500000000004E-4</c:v>
                </c:pt>
                <c:pt idx="283" formatCode="General">
                  <c:v>5.4470600000000005E-4</c:v>
                </c:pt>
                <c:pt idx="284" formatCode="General">
                  <c:v>5.3997699999999997E-4</c:v>
                </c:pt>
                <c:pt idx="285" formatCode="General">
                  <c:v>5.3523600000000002E-4</c:v>
                </c:pt>
                <c:pt idx="286" formatCode="General">
                  <c:v>5.3049300000000005E-4</c:v>
                </c:pt>
                <c:pt idx="287" formatCode="General">
                  <c:v>5.2576000000000001E-4</c:v>
                </c:pt>
                <c:pt idx="288" formatCode="General">
                  <c:v>5.2104699999999996E-4</c:v>
                </c:pt>
                <c:pt idx="289" formatCode="General">
                  <c:v>5.1636399999999995E-4</c:v>
                </c:pt>
                <c:pt idx="290" formatCode="General">
                  <c:v>5.1172299999999995E-4</c:v>
                </c:pt>
                <c:pt idx="291" formatCode="General">
                  <c:v>5.07133E-4</c:v>
                </c:pt>
                <c:pt idx="292" formatCode="General">
                  <c:v>5.0260599999999995E-4</c:v>
                </c:pt>
                <c:pt idx="293" formatCode="General">
                  <c:v>4.9814900000000003E-4</c:v>
                </c:pt>
                <c:pt idx="294" formatCode="General">
                  <c:v>4.9377299999999998E-4</c:v>
                </c:pt>
                <c:pt idx="295" formatCode="General">
                  <c:v>4.8948500000000001E-4</c:v>
                </c:pt>
                <c:pt idx="296" formatCode="General">
                  <c:v>4.8529299999999998E-4</c:v>
                </c:pt>
                <c:pt idx="297" formatCode="General">
                  <c:v>4.8120299999999998E-4</c:v>
                </c:pt>
                <c:pt idx="298" formatCode="General">
                  <c:v>4.7721900000000003E-4</c:v>
                </c:pt>
                <c:pt idx="299" formatCode="General">
                  <c:v>4.7334699999999999E-4</c:v>
                </c:pt>
                <c:pt idx="300" formatCode="General">
                  <c:v>4.6958999999999998E-4</c:v>
                </c:pt>
                <c:pt idx="301" formatCode="General">
                  <c:v>4.6594900000000001E-4</c:v>
                </c:pt>
                <c:pt idx="302" formatCode="General">
                  <c:v>4.6242499999999998E-4</c:v>
                </c:pt>
                <c:pt idx="303" formatCode="General">
                  <c:v>4.59018E-4</c:v>
                </c:pt>
                <c:pt idx="304" formatCode="General">
                  <c:v>4.5572700000000001E-4</c:v>
                </c:pt>
                <c:pt idx="305" formatCode="General">
                  <c:v>4.5255000000000002E-4</c:v>
                </c:pt>
                <c:pt idx="306" formatCode="General">
                  <c:v>4.4948399999999999E-4</c:v>
                </c:pt>
                <c:pt idx="307" formatCode="General">
                  <c:v>4.4652500000000003E-4</c:v>
                </c:pt>
                <c:pt idx="308" formatCode="General">
                  <c:v>4.4366700000000002E-4</c:v>
                </c:pt>
                <c:pt idx="309" formatCode="General">
                  <c:v>4.4090699999999999E-4</c:v>
                </c:pt>
                <c:pt idx="310" formatCode="General">
                  <c:v>4.3823799999999997E-4</c:v>
                </c:pt>
                <c:pt idx="311" formatCode="General">
                  <c:v>4.35654E-4</c:v>
                </c:pt>
                <c:pt idx="312" formatCode="General">
                  <c:v>4.3314800000000001E-4</c:v>
                </c:pt>
                <c:pt idx="313" formatCode="General">
                  <c:v>4.3071400000000001E-4</c:v>
                </c:pt>
                <c:pt idx="314" formatCode="General">
                  <c:v>4.2834399999999999E-4</c:v>
                </c:pt>
                <c:pt idx="315" formatCode="General">
                  <c:v>4.2603299999999998E-4</c:v>
                </c:pt>
                <c:pt idx="316" formatCode="General">
                  <c:v>4.2377199999999999E-4</c:v>
                </c:pt>
                <c:pt idx="317" formatCode="General">
                  <c:v>4.2155600000000001E-4</c:v>
                </c:pt>
                <c:pt idx="318" formatCode="General">
                  <c:v>4.1937799999999998E-4</c:v>
                </c:pt>
                <c:pt idx="319" formatCode="General">
                  <c:v>4.1723200000000002E-4</c:v>
                </c:pt>
                <c:pt idx="320" formatCode="General">
                  <c:v>4.1511299999999999E-4</c:v>
                </c:pt>
                <c:pt idx="321" formatCode="General">
                  <c:v>4.1301400000000001E-4</c:v>
                </c:pt>
                <c:pt idx="322" formatCode="General">
                  <c:v>4.1093100000000001E-4</c:v>
                </c:pt>
                <c:pt idx="323" formatCode="General">
                  <c:v>4.0885900000000002E-4</c:v>
                </c:pt>
                <c:pt idx="324" formatCode="General">
                  <c:v>4.0679600000000001E-4</c:v>
                </c:pt>
                <c:pt idx="325" formatCode="General">
                  <c:v>4.0473700000000001E-4</c:v>
                </c:pt>
                <c:pt idx="326" formatCode="General">
                  <c:v>4.0267999999999999E-4</c:v>
                </c:pt>
                <c:pt idx="327" formatCode="General">
                  <c:v>4.00622E-4</c:v>
                </c:pt>
                <c:pt idx="328" formatCode="General">
                  <c:v>3.9856199999999998E-4</c:v>
                </c:pt>
                <c:pt idx="329" formatCode="General">
                  <c:v>3.9649800000000001E-4</c:v>
                </c:pt>
                <c:pt idx="330" formatCode="General">
                  <c:v>3.9442999999999998E-4</c:v>
                </c:pt>
                <c:pt idx="331" formatCode="General">
                  <c:v>3.9235700000000002E-4</c:v>
                </c:pt>
                <c:pt idx="332" formatCode="General">
                  <c:v>3.9027799999999998E-4</c:v>
                </c:pt>
                <c:pt idx="333" formatCode="General">
                  <c:v>3.8819599999999999E-4</c:v>
                </c:pt>
                <c:pt idx="334" formatCode="General">
                  <c:v>3.8610899999999999E-4</c:v>
                </c:pt>
                <c:pt idx="335" formatCode="General">
                  <c:v>3.8401800000000002E-4</c:v>
                </c:pt>
                <c:pt idx="336" formatCode="General">
                  <c:v>3.8192599999999999E-4</c:v>
                </c:pt>
                <c:pt idx="337" formatCode="General">
                  <c:v>3.7983199999999998E-4</c:v>
                </c:pt>
                <c:pt idx="338" formatCode="General">
                  <c:v>3.7773899999999998E-4</c:v>
                </c:pt>
                <c:pt idx="339" formatCode="General">
                  <c:v>3.75647E-4</c:v>
                </c:pt>
                <c:pt idx="340" formatCode="General">
                  <c:v>3.7355800000000002E-4</c:v>
                </c:pt>
                <c:pt idx="341" formatCode="General">
                  <c:v>3.7147299999999999E-4</c:v>
                </c:pt>
                <c:pt idx="342" formatCode="General">
                  <c:v>3.6939399999999999E-4</c:v>
                </c:pt>
                <c:pt idx="343" formatCode="General">
                  <c:v>3.67322E-4</c:v>
                </c:pt>
                <c:pt idx="344" formatCode="General">
                  <c:v>3.6525799999999998E-4</c:v>
                </c:pt>
                <c:pt idx="345" formatCode="General">
                  <c:v>3.63204E-4</c:v>
                </c:pt>
                <c:pt idx="346" formatCode="General">
                  <c:v>3.6116000000000002E-4</c:v>
                </c:pt>
                <c:pt idx="347" formatCode="General">
                  <c:v>3.5912699999999999E-4</c:v>
                </c:pt>
                <c:pt idx="348" formatCode="General">
                  <c:v>3.5710499999999998E-4</c:v>
                </c:pt>
                <c:pt idx="349" formatCode="General">
                  <c:v>3.55096E-4</c:v>
                </c:pt>
                <c:pt idx="350" formatCode="General">
                  <c:v>3.5310000000000002E-4</c:v>
                </c:pt>
                <c:pt idx="351" formatCode="General">
                  <c:v>3.51116E-4</c:v>
                </c:pt>
                <c:pt idx="352" formatCode="General">
                  <c:v>3.4914599999999999E-4</c:v>
                </c:pt>
                <c:pt idx="353" formatCode="General">
                  <c:v>3.4718900000000003E-4</c:v>
                </c:pt>
                <c:pt idx="354" formatCode="General">
                  <c:v>3.4524499999999999E-4</c:v>
                </c:pt>
                <c:pt idx="355" formatCode="General">
                  <c:v>3.43314E-4</c:v>
                </c:pt>
                <c:pt idx="356" formatCode="General">
                  <c:v>3.41396E-4</c:v>
                </c:pt>
                <c:pt idx="357" formatCode="General">
                  <c:v>3.3949099999999998E-4</c:v>
                </c:pt>
                <c:pt idx="358" formatCode="General">
                  <c:v>3.3759799999999999E-4</c:v>
                </c:pt>
                <c:pt idx="359" formatCode="General">
                  <c:v>3.3571700000000002E-4</c:v>
                </c:pt>
                <c:pt idx="360" formatCode="General">
                  <c:v>3.3384799999999998E-4</c:v>
                </c:pt>
                <c:pt idx="361" formatCode="General">
                  <c:v>3.3199E-4</c:v>
                </c:pt>
                <c:pt idx="362" formatCode="General">
                  <c:v>3.3014399999999999E-4</c:v>
                </c:pt>
                <c:pt idx="363" formatCode="General">
                  <c:v>3.2831000000000001E-4</c:v>
                </c:pt>
                <c:pt idx="364" formatCode="General">
                  <c:v>3.2648600000000002E-4</c:v>
                </c:pt>
                <c:pt idx="365" formatCode="General">
                  <c:v>3.2467500000000002E-4</c:v>
                </c:pt>
                <c:pt idx="366" formatCode="General">
                  <c:v>3.2287499999999997E-4</c:v>
                </c:pt>
                <c:pt idx="367" formatCode="General">
                  <c:v>3.2108700000000001E-4</c:v>
                </c:pt>
                <c:pt idx="368" formatCode="General">
                  <c:v>3.1931100000000002E-4</c:v>
                </c:pt>
                <c:pt idx="369" formatCode="General">
                  <c:v>3.1754899999999998E-4</c:v>
                </c:pt>
                <c:pt idx="370" formatCode="General">
                  <c:v>3.1580099999999999E-4</c:v>
                </c:pt>
                <c:pt idx="371" formatCode="General">
                  <c:v>3.1406799999999998E-4</c:v>
                </c:pt>
                <c:pt idx="372" formatCode="General">
                  <c:v>3.1235099999999999E-4</c:v>
                </c:pt>
                <c:pt idx="373" formatCode="General">
                  <c:v>3.1065200000000002E-4</c:v>
                </c:pt>
                <c:pt idx="374" formatCode="General">
                  <c:v>3.0896999999999999E-4</c:v>
                </c:pt>
                <c:pt idx="375" formatCode="General">
                  <c:v>3.0730900000000002E-4</c:v>
                </c:pt>
                <c:pt idx="376" formatCode="General">
                  <c:v>3.05669E-4</c:v>
                </c:pt>
                <c:pt idx="377" formatCode="General">
                  <c:v>3.0405200000000002E-4</c:v>
                </c:pt>
                <c:pt idx="378" formatCode="General">
                  <c:v>3.0246E-4</c:v>
                </c:pt>
                <c:pt idx="379" formatCode="General">
                  <c:v>3.0089500000000003E-4</c:v>
                </c:pt>
                <c:pt idx="380" formatCode="General">
                  <c:v>2.99358E-4</c:v>
                </c:pt>
                <c:pt idx="381" formatCode="General">
                  <c:v>2.9785100000000002E-4</c:v>
                </c:pt>
                <c:pt idx="382" formatCode="General">
                  <c:v>2.96376E-4</c:v>
                </c:pt>
                <c:pt idx="383" formatCode="General">
                  <c:v>2.9493500000000002E-4</c:v>
                </c:pt>
                <c:pt idx="384" formatCode="General">
                  <c:v>2.9353000000000002E-4</c:v>
                </c:pt>
                <c:pt idx="385" formatCode="General">
                  <c:v>2.9216099999999998E-4</c:v>
                </c:pt>
                <c:pt idx="386" formatCode="General">
                  <c:v>2.9083199999999998E-4</c:v>
                </c:pt>
                <c:pt idx="387" formatCode="General">
                  <c:v>2.8954300000000002E-4</c:v>
                </c:pt>
                <c:pt idx="388" formatCode="General">
                  <c:v>2.8829499999999999E-4</c:v>
                </c:pt>
                <c:pt idx="389" formatCode="General">
                  <c:v>2.8708999999999999E-4</c:v>
                </c:pt>
                <c:pt idx="390" formatCode="General">
                  <c:v>2.8592899999999998E-4</c:v>
                </c:pt>
                <c:pt idx="391" formatCode="General">
                  <c:v>2.8481300000000003E-4</c:v>
                </c:pt>
                <c:pt idx="392" formatCode="General">
                  <c:v>2.8374100000000001E-4</c:v>
                </c:pt>
                <c:pt idx="393" formatCode="General">
                  <c:v>2.8271600000000002E-4</c:v>
                </c:pt>
                <c:pt idx="394" formatCode="General">
                  <c:v>2.8173599999999999E-4</c:v>
                </c:pt>
                <c:pt idx="395" formatCode="General">
                  <c:v>2.8080200000000003E-4</c:v>
                </c:pt>
                <c:pt idx="396" formatCode="General">
                  <c:v>2.7991399999999998E-4</c:v>
                </c:pt>
                <c:pt idx="397" formatCode="General">
                  <c:v>2.7907000000000002E-4</c:v>
                </c:pt>
                <c:pt idx="398" formatCode="General">
                  <c:v>2.7827100000000002E-4</c:v>
                </c:pt>
                <c:pt idx="399" formatCode="General">
                  <c:v>2.77516E-4</c:v>
                </c:pt>
                <c:pt idx="400" formatCode="General">
                  <c:v>2.76803E-4</c:v>
                </c:pt>
                <c:pt idx="401" formatCode="General">
                  <c:v>2.7613099999999999E-4</c:v>
                </c:pt>
                <c:pt idx="402" formatCode="General">
                  <c:v>2.7549900000000001E-4</c:v>
                </c:pt>
                <c:pt idx="403" formatCode="General">
                  <c:v>2.7490499999999998E-4</c:v>
                </c:pt>
                <c:pt idx="404" formatCode="General">
                  <c:v>2.7434699999999998E-4</c:v>
                </c:pt>
                <c:pt idx="405" formatCode="General">
                  <c:v>2.7382399999999999E-4</c:v>
                </c:pt>
                <c:pt idx="406" formatCode="General">
                  <c:v>2.7333300000000001E-4</c:v>
                </c:pt>
                <c:pt idx="407" formatCode="General">
                  <c:v>2.7287299999999997E-4</c:v>
                </c:pt>
                <c:pt idx="408" formatCode="General">
                  <c:v>2.72441E-4</c:v>
                </c:pt>
                <c:pt idx="409" formatCode="General">
                  <c:v>2.7203500000000001E-4</c:v>
                </c:pt>
                <c:pt idx="410" formatCode="General">
                  <c:v>2.7165300000000001E-4</c:v>
                </c:pt>
                <c:pt idx="411" formatCode="General">
                  <c:v>2.7129299999999998E-4</c:v>
                </c:pt>
                <c:pt idx="412" formatCode="General">
                  <c:v>2.7095199999999998E-4</c:v>
                </c:pt>
                <c:pt idx="413" formatCode="General">
                  <c:v>2.7062899999999999E-4</c:v>
                </c:pt>
                <c:pt idx="414" formatCode="General">
                  <c:v>2.7032199999999998E-4</c:v>
                </c:pt>
                <c:pt idx="415" formatCode="General">
                  <c:v>2.7002900000000003E-4</c:v>
                </c:pt>
                <c:pt idx="416" formatCode="General">
                  <c:v>2.6974699999999998E-4</c:v>
                </c:pt>
                <c:pt idx="417" formatCode="General">
                  <c:v>2.6947599999999999E-4</c:v>
                </c:pt>
                <c:pt idx="418" formatCode="General">
                  <c:v>2.6921300000000003E-4</c:v>
                </c:pt>
                <c:pt idx="419" formatCode="General">
                  <c:v>2.6895800000000002E-4</c:v>
                </c:pt>
                <c:pt idx="420" formatCode="General">
                  <c:v>2.6870799999999999E-4</c:v>
                </c:pt>
                <c:pt idx="421" formatCode="General">
                  <c:v>2.6846200000000002E-4</c:v>
                </c:pt>
                <c:pt idx="422" formatCode="General">
                  <c:v>2.6822E-4</c:v>
                </c:pt>
                <c:pt idx="423" formatCode="General">
                  <c:v>2.67979E-4</c:v>
                </c:pt>
                <c:pt idx="424" formatCode="General">
                  <c:v>2.6773999999999998E-4</c:v>
                </c:pt>
                <c:pt idx="425" formatCode="General">
                  <c:v>2.675E-4</c:v>
                </c:pt>
                <c:pt idx="426" formatCode="General">
                  <c:v>2.6726000000000001E-4</c:v>
                </c:pt>
                <c:pt idx="427" formatCode="General">
                  <c:v>2.67018E-4</c:v>
                </c:pt>
                <c:pt idx="428" formatCode="General">
                  <c:v>2.66774E-4</c:v>
                </c:pt>
                <c:pt idx="429" formatCode="General">
                  <c:v>2.6652700000000002E-4</c:v>
                </c:pt>
                <c:pt idx="430" formatCode="General">
                  <c:v>2.6627500000000001E-4</c:v>
                </c:pt>
                <c:pt idx="431" formatCode="General">
                  <c:v>2.6601899999999999E-4</c:v>
                </c:pt>
                <c:pt idx="432" formatCode="General">
                  <c:v>2.6575699999999998E-4</c:v>
                </c:pt>
                <c:pt idx="433" formatCode="General">
                  <c:v>2.6548899999999999E-4</c:v>
                </c:pt>
                <c:pt idx="434" formatCode="General">
                  <c:v>2.6521299999999998E-4</c:v>
                </c:pt>
                <c:pt idx="435" formatCode="General">
                  <c:v>2.64928E-4</c:v>
                </c:pt>
                <c:pt idx="436" formatCode="General">
                  <c:v>2.6463300000000001E-4</c:v>
                </c:pt>
                <c:pt idx="437" formatCode="General">
                  <c:v>2.6432799999999998E-4</c:v>
                </c:pt>
                <c:pt idx="438" formatCode="General">
                  <c:v>2.6401000000000002E-4</c:v>
                </c:pt>
                <c:pt idx="439" formatCode="General">
                  <c:v>2.6367900000000001E-4</c:v>
                </c:pt>
                <c:pt idx="440" formatCode="General">
                  <c:v>2.6333200000000002E-4</c:v>
                </c:pt>
                <c:pt idx="441" formatCode="General">
                  <c:v>2.62969E-4</c:v>
                </c:pt>
                <c:pt idx="442" formatCode="General">
                  <c:v>2.62587E-4</c:v>
                </c:pt>
                <c:pt idx="443" formatCode="General">
                  <c:v>2.6218500000000001E-4</c:v>
                </c:pt>
                <c:pt idx="444" formatCode="General">
                  <c:v>2.6175999999999999E-4</c:v>
                </c:pt>
                <c:pt idx="445" formatCode="General">
                  <c:v>2.6131199999999998E-4</c:v>
                </c:pt>
                <c:pt idx="446" formatCode="General">
                  <c:v>2.60838E-4</c:v>
                </c:pt>
                <c:pt idx="447" formatCode="General">
                  <c:v>2.6033600000000001E-4</c:v>
                </c:pt>
                <c:pt idx="448" formatCode="General">
                  <c:v>2.59805E-4</c:v>
                </c:pt>
                <c:pt idx="449" formatCode="General">
                  <c:v>2.5924100000000001E-4</c:v>
                </c:pt>
                <c:pt idx="450" formatCode="General">
                  <c:v>2.5864399999999999E-4</c:v>
                </c:pt>
                <c:pt idx="451" formatCode="General">
                  <c:v>2.5801200000000001E-4</c:v>
                </c:pt>
                <c:pt idx="452" formatCode="General">
                  <c:v>2.5734199999999998E-4</c:v>
                </c:pt>
                <c:pt idx="453" formatCode="General">
                  <c:v>2.56634E-4</c:v>
                </c:pt>
                <c:pt idx="454" formatCode="General">
                  <c:v>2.5588500000000002E-4</c:v>
                </c:pt>
                <c:pt idx="455" formatCode="General">
                  <c:v>2.55095E-4</c:v>
                </c:pt>
                <c:pt idx="456" formatCode="General">
                  <c:v>2.54262E-4</c:v>
                </c:pt>
                <c:pt idx="457" formatCode="General">
                  <c:v>2.5338599999999998E-4</c:v>
                </c:pt>
                <c:pt idx="458" formatCode="General">
                  <c:v>2.52465E-4</c:v>
                </c:pt>
                <c:pt idx="459" formatCode="General">
                  <c:v>2.5149800000000001E-4</c:v>
                </c:pt>
                <c:pt idx="460" formatCode="General">
                  <c:v>2.5048600000000001E-4</c:v>
                </c:pt>
                <c:pt idx="461" formatCode="General">
                  <c:v>2.49428E-4</c:v>
                </c:pt>
                <c:pt idx="462" formatCode="General">
                  <c:v>2.4832499999999998E-4</c:v>
                </c:pt>
                <c:pt idx="463" formatCode="General">
                  <c:v>2.4717599999999999E-4</c:v>
                </c:pt>
                <c:pt idx="464" formatCode="General">
                  <c:v>2.4598300000000002E-4</c:v>
                </c:pt>
                <c:pt idx="465" formatCode="General">
                  <c:v>2.4474499999999999E-4</c:v>
                </c:pt>
                <c:pt idx="466" formatCode="General">
                  <c:v>2.43465E-4</c:v>
                </c:pt>
                <c:pt idx="467" formatCode="General">
                  <c:v>2.42143E-4</c:v>
                </c:pt>
                <c:pt idx="468" formatCode="General">
                  <c:v>2.4078000000000001E-4</c:v>
                </c:pt>
                <c:pt idx="469" formatCode="General">
                  <c:v>2.3937900000000001E-4</c:v>
                </c:pt>
                <c:pt idx="470" formatCode="General">
                  <c:v>2.37941E-4</c:v>
                </c:pt>
                <c:pt idx="471" formatCode="General">
                  <c:v>2.36467E-4</c:v>
                </c:pt>
                <c:pt idx="472" formatCode="General">
                  <c:v>2.34961E-4</c:v>
                </c:pt>
                <c:pt idx="473" formatCode="General">
                  <c:v>2.3342400000000001E-4</c:v>
                </c:pt>
                <c:pt idx="474" formatCode="General">
                  <c:v>2.31859E-4</c:v>
                </c:pt>
                <c:pt idx="475" formatCode="General">
                  <c:v>2.3026700000000001E-4</c:v>
                </c:pt>
                <c:pt idx="476" formatCode="General">
                  <c:v>2.2865200000000001E-4</c:v>
                </c:pt>
                <c:pt idx="477" formatCode="General">
                  <c:v>2.27016E-4</c:v>
                </c:pt>
                <c:pt idx="478" formatCode="General">
                  <c:v>2.25362E-4</c:v>
                </c:pt>
                <c:pt idx="479" formatCode="General">
                  <c:v>2.2369100000000001E-4</c:v>
                </c:pt>
                <c:pt idx="480" formatCode="General">
                  <c:v>2.2200599999999999E-4</c:v>
                </c:pt>
                <c:pt idx="481" formatCode="General">
                  <c:v>2.20311E-4</c:v>
                </c:pt>
                <c:pt idx="482" formatCode="General">
                  <c:v>2.1860599999999999E-4</c:v>
                </c:pt>
                <c:pt idx="483" formatCode="General">
                  <c:v>2.1689499999999999E-4</c:v>
                </c:pt>
                <c:pt idx="484" formatCode="General">
                  <c:v>2.1518000000000001E-4</c:v>
                </c:pt>
                <c:pt idx="485" formatCode="General">
                  <c:v>2.1346200000000001E-4</c:v>
                </c:pt>
                <c:pt idx="486" formatCode="General">
                  <c:v>2.1174400000000001E-4</c:v>
                </c:pt>
                <c:pt idx="487" formatCode="General">
                  <c:v>2.1002799999999999E-4</c:v>
                </c:pt>
                <c:pt idx="488" formatCode="General">
                  <c:v>2.0831499999999999E-4</c:v>
                </c:pt>
                <c:pt idx="489" formatCode="General">
                  <c:v>2.0660599999999999E-4</c:v>
                </c:pt>
                <c:pt idx="490" formatCode="General">
                  <c:v>2.04904E-4</c:v>
                </c:pt>
                <c:pt idx="491" formatCode="General">
                  <c:v>2.0321E-4</c:v>
                </c:pt>
                <c:pt idx="492" formatCode="General">
                  <c:v>2.0152399999999999E-4</c:v>
                </c:pt>
                <c:pt idx="493" formatCode="General">
                  <c:v>1.99848E-4</c:v>
                </c:pt>
                <c:pt idx="494" formatCode="General">
                  <c:v>1.98183E-4</c:v>
                </c:pt>
                <c:pt idx="495" formatCode="General">
                  <c:v>1.96529E-4</c:v>
                </c:pt>
                <c:pt idx="496" formatCode="General">
                  <c:v>1.9488700000000001E-4</c:v>
                </c:pt>
                <c:pt idx="497" formatCode="General">
                  <c:v>1.93258E-4</c:v>
                </c:pt>
                <c:pt idx="498" formatCode="General">
                  <c:v>1.9164299999999999E-4</c:v>
                </c:pt>
                <c:pt idx="499" formatCode="General">
                  <c:v>1.9004100000000001E-4</c:v>
                </c:pt>
                <c:pt idx="500" formatCode="General">
                  <c:v>1.8845299999999999E-4</c:v>
                </c:pt>
                <c:pt idx="501" formatCode="General">
                  <c:v>1.8687900000000001E-4</c:v>
                </c:pt>
                <c:pt idx="502" formatCode="General">
                  <c:v>1.8531999999999999E-4</c:v>
                </c:pt>
                <c:pt idx="503" formatCode="General">
                  <c:v>1.83776E-4</c:v>
                </c:pt>
                <c:pt idx="504" formatCode="General">
                  <c:v>1.82246E-4</c:v>
                </c:pt>
                <c:pt idx="505" formatCode="General">
                  <c:v>1.8073199999999999E-4</c:v>
                </c:pt>
                <c:pt idx="506" formatCode="General">
                  <c:v>1.7923200000000001E-4</c:v>
                </c:pt>
                <c:pt idx="507" formatCode="General">
                  <c:v>1.7774699999999999E-4</c:v>
                </c:pt>
                <c:pt idx="508" formatCode="General">
                  <c:v>1.7627800000000001E-4</c:v>
                </c:pt>
                <c:pt idx="509" formatCode="General">
                  <c:v>1.7482500000000001E-4</c:v>
                </c:pt>
                <c:pt idx="510" formatCode="General">
                  <c:v>1.73387E-4</c:v>
                </c:pt>
                <c:pt idx="511" formatCode="General">
                  <c:v>1.71965E-4</c:v>
                </c:pt>
                <c:pt idx="512" formatCode="General">
                  <c:v>1.70559E-4</c:v>
                </c:pt>
                <c:pt idx="513" formatCode="General">
                  <c:v>1.6916899999999999E-4</c:v>
                </c:pt>
                <c:pt idx="514" formatCode="General">
                  <c:v>1.67796E-4</c:v>
                </c:pt>
                <c:pt idx="515" formatCode="General">
                  <c:v>1.66439E-4</c:v>
                </c:pt>
                <c:pt idx="516" formatCode="General">
                  <c:v>1.651E-4</c:v>
                </c:pt>
                <c:pt idx="517" formatCode="General">
                  <c:v>1.63778E-4</c:v>
                </c:pt>
                <c:pt idx="518" formatCode="General">
                  <c:v>1.6247399999999999E-4</c:v>
                </c:pt>
                <c:pt idx="519" formatCode="General">
                  <c:v>1.61187E-4</c:v>
                </c:pt>
                <c:pt idx="520" formatCode="General">
                  <c:v>1.5992E-4</c:v>
                </c:pt>
                <c:pt idx="521" formatCode="General">
                  <c:v>1.5867E-4</c:v>
                </c:pt>
                <c:pt idx="522" formatCode="General">
                  <c:v>1.5744000000000001E-4</c:v>
                </c:pt>
                <c:pt idx="523" formatCode="General">
                  <c:v>1.5622999999999999E-4</c:v>
                </c:pt>
                <c:pt idx="524" formatCode="General">
                  <c:v>1.55038E-4</c:v>
                </c:pt>
                <c:pt idx="525" formatCode="General">
                  <c:v>1.53867E-4</c:v>
                </c:pt>
                <c:pt idx="526" formatCode="General">
                  <c:v>1.5271499999999999E-4</c:v>
                </c:pt>
                <c:pt idx="527" formatCode="General">
                  <c:v>1.51583E-4</c:v>
                </c:pt>
                <c:pt idx="528" formatCode="General">
                  <c:v>1.50471E-4</c:v>
                </c:pt>
                <c:pt idx="529" formatCode="General">
                  <c:v>1.4937899999999999E-4</c:v>
                </c:pt>
                <c:pt idx="530" formatCode="General">
                  <c:v>1.48307E-4</c:v>
                </c:pt>
                <c:pt idx="531" formatCode="General">
                  <c:v>1.47255E-4</c:v>
                </c:pt>
                <c:pt idx="532" formatCode="General">
                  <c:v>1.46222E-4</c:v>
                </c:pt>
                <c:pt idx="533" formatCode="General">
                  <c:v>1.45208E-4</c:v>
                </c:pt>
                <c:pt idx="534" formatCode="General">
                  <c:v>1.4421200000000001E-4</c:v>
                </c:pt>
                <c:pt idx="535" formatCode="General">
                  <c:v>1.4323499999999999E-4</c:v>
                </c:pt>
                <c:pt idx="536" formatCode="General">
                  <c:v>1.42275E-4</c:v>
                </c:pt>
                <c:pt idx="537" formatCode="General">
                  <c:v>1.4133099999999999E-4</c:v>
                </c:pt>
                <c:pt idx="538" formatCode="General">
                  <c:v>1.4040400000000001E-4</c:v>
                </c:pt>
                <c:pt idx="539" formatCode="General">
                  <c:v>1.3949200000000001E-4</c:v>
                </c:pt>
                <c:pt idx="540" formatCode="General">
                  <c:v>1.3859500000000001E-4</c:v>
                </c:pt>
                <c:pt idx="541" formatCode="General">
                  <c:v>1.3771000000000001E-4</c:v>
                </c:pt>
                <c:pt idx="542" formatCode="General">
                  <c:v>1.3683799999999999E-4</c:v>
                </c:pt>
                <c:pt idx="543" formatCode="General">
                  <c:v>1.35978E-4</c:v>
                </c:pt>
                <c:pt idx="544" formatCode="General">
                  <c:v>1.3512800000000001E-4</c:v>
                </c:pt>
                <c:pt idx="545" formatCode="General">
                  <c:v>1.34287E-4</c:v>
                </c:pt>
                <c:pt idx="546" formatCode="General">
                  <c:v>1.33454E-4</c:v>
                </c:pt>
                <c:pt idx="547" formatCode="General">
                  <c:v>1.3262899999999999E-4</c:v>
                </c:pt>
                <c:pt idx="548" formatCode="General">
                  <c:v>1.3181E-4</c:v>
                </c:pt>
                <c:pt idx="549" formatCode="General">
                  <c:v>1.30996E-4</c:v>
                </c:pt>
                <c:pt idx="550" formatCode="General">
                  <c:v>1.3018599999999999E-4</c:v>
                </c:pt>
                <c:pt idx="551" formatCode="General">
                  <c:v>1.29379E-4</c:v>
                </c:pt>
                <c:pt idx="552" formatCode="General">
                  <c:v>1.2857499999999999E-4</c:v>
                </c:pt>
                <c:pt idx="553" formatCode="General">
                  <c:v>1.27773E-4</c:v>
                </c:pt>
                <c:pt idx="554" formatCode="General">
                  <c:v>1.26971E-4</c:v>
                </c:pt>
                <c:pt idx="555" formatCode="General">
                  <c:v>1.2616999999999999E-4</c:v>
                </c:pt>
                <c:pt idx="556" formatCode="General">
                  <c:v>1.25368E-4</c:v>
                </c:pt>
                <c:pt idx="557" formatCode="General">
                  <c:v>1.24566E-4</c:v>
                </c:pt>
                <c:pt idx="558" formatCode="General">
                  <c:v>1.2376299999999999E-4</c:v>
                </c:pt>
                <c:pt idx="559" formatCode="General">
                  <c:v>1.2295900000000001E-4</c:v>
                </c:pt>
                <c:pt idx="560" formatCode="General">
                  <c:v>1.2215300000000001E-4</c:v>
                </c:pt>
                <c:pt idx="561" formatCode="General">
                  <c:v>1.21346E-4</c:v>
                </c:pt>
                <c:pt idx="562" formatCode="General">
                  <c:v>1.20538E-4</c:v>
                </c:pt>
                <c:pt idx="563" formatCode="General">
                  <c:v>1.1972999999999999E-4</c:v>
                </c:pt>
                <c:pt idx="564" formatCode="General">
                  <c:v>1.1892000000000001E-4</c:v>
                </c:pt>
                <c:pt idx="565" formatCode="General">
                  <c:v>1.1811000000000001E-4</c:v>
                </c:pt>
                <c:pt idx="566" formatCode="General">
                  <c:v>1.1730000000000001E-4</c:v>
                </c:pt>
                <c:pt idx="567" formatCode="General">
                  <c:v>1.16492E-4</c:v>
                </c:pt>
                <c:pt idx="568" formatCode="General">
                  <c:v>1.15684E-4</c:v>
                </c:pt>
                <c:pt idx="569" formatCode="General">
                  <c:v>1.14879E-4</c:v>
                </c:pt>
                <c:pt idx="570" formatCode="General">
                  <c:v>1.14078E-4</c:v>
                </c:pt>
                <c:pt idx="571" formatCode="General">
                  <c:v>1.1328E-4</c:v>
                </c:pt>
                <c:pt idx="572" formatCode="General">
                  <c:v>1.1248599999999999E-4</c:v>
                </c:pt>
                <c:pt idx="573" formatCode="General">
                  <c:v>1.11699E-4</c:v>
                </c:pt>
                <c:pt idx="574" formatCode="General">
                  <c:v>1.10919E-4</c:v>
                </c:pt>
                <c:pt idx="575" formatCode="General">
                  <c:v>1.10146E-4</c:v>
                </c:pt>
                <c:pt idx="576" formatCode="General">
                  <c:v>1.09382E-4</c:v>
                </c:pt>
                <c:pt idx="577" formatCode="General">
                  <c:v>1.08627E-4</c:v>
                </c:pt>
                <c:pt idx="578" formatCode="General">
                  <c:v>1.07883E-4</c:v>
                </c:pt>
                <c:pt idx="579" formatCode="General">
                  <c:v>1.07151E-4</c:v>
                </c:pt>
                <c:pt idx="580" formatCode="General">
                  <c:v>1.06432E-4</c:v>
                </c:pt>
                <c:pt idx="581" formatCode="General">
                  <c:v>1.05726E-4</c:v>
                </c:pt>
                <c:pt idx="582" formatCode="General">
                  <c:v>1.05034E-4</c:v>
                </c:pt>
                <c:pt idx="583" formatCode="General">
                  <c:v>1.04357E-4</c:v>
                </c:pt>
                <c:pt idx="584" formatCode="General">
                  <c:v>1.03695E-4</c:v>
                </c:pt>
                <c:pt idx="585" formatCode="General">
                  <c:v>1.0305E-4</c:v>
                </c:pt>
                <c:pt idx="586" formatCode="General">
                  <c:v>1.02422E-4</c:v>
                </c:pt>
                <c:pt idx="587" formatCode="General">
                  <c:v>1.01811E-4</c:v>
                </c:pt>
                <c:pt idx="588" formatCode="General">
                  <c:v>1.0121800000000001E-4</c:v>
                </c:pt>
                <c:pt idx="589" formatCode="General">
                  <c:v>1.0064300000000001E-4</c:v>
                </c:pt>
                <c:pt idx="590" formatCode="General">
                  <c:v>1.0008700000000001E-4</c:v>
                </c:pt>
                <c:pt idx="591">
                  <c:v>9.9548499999999997E-5</c:v>
                </c:pt>
                <c:pt idx="592">
                  <c:v>9.9029000000000003E-5</c:v>
                </c:pt>
                <c:pt idx="593">
                  <c:v>9.8528200000000003E-5</c:v>
                </c:pt>
                <c:pt idx="594">
                  <c:v>9.8046000000000003E-5</c:v>
                </c:pt>
                <c:pt idx="595">
                  <c:v>9.7582200000000002E-5</c:v>
                </c:pt>
                <c:pt idx="596">
                  <c:v>9.7136699999999994E-5</c:v>
                </c:pt>
                <c:pt idx="597">
                  <c:v>9.6709199999999999E-5</c:v>
                </c:pt>
                <c:pt idx="598">
                  <c:v>9.6299399999999995E-5</c:v>
                </c:pt>
                <c:pt idx="599">
                  <c:v>9.5906800000000001E-5</c:v>
                </c:pt>
                <c:pt idx="600">
                  <c:v>9.5531200000000004E-5</c:v>
                </c:pt>
                <c:pt idx="601">
                  <c:v>9.5171899999999996E-5</c:v>
                </c:pt>
                <c:pt idx="602">
                  <c:v>9.4828500000000002E-5</c:v>
                </c:pt>
                <c:pt idx="603">
                  <c:v>9.4500500000000001E-5</c:v>
                </c:pt>
                <c:pt idx="604">
                  <c:v>9.4187300000000005E-5</c:v>
                </c:pt>
                <c:pt idx="605">
                  <c:v>9.38883E-5</c:v>
                </c:pt>
                <c:pt idx="606">
                  <c:v>9.3602800000000004E-5</c:v>
                </c:pt>
                <c:pt idx="607">
                  <c:v>9.3330299999999996E-5</c:v>
                </c:pt>
                <c:pt idx="608">
                  <c:v>9.3070099999999995E-5</c:v>
                </c:pt>
                <c:pt idx="609">
                  <c:v>9.2821599999999999E-5</c:v>
                </c:pt>
                <c:pt idx="610">
                  <c:v>9.25841E-5</c:v>
                </c:pt>
                <c:pt idx="611">
                  <c:v>9.2356999999999997E-5</c:v>
                </c:pt>
                <c:pt idx="612">
                  <c:v>9.2139700000000001E-5</c:v>
                </c:pt>
                <c:pt idx="613">
                  <c:v>9.1931599999999999E-5</c:v>
                </c:pt>
                <c:pt idx="614">
                  <c:v>9.1731999999999995E-5</c:v>
                </c:pt>
                <c:pt idx="615">
                  <c:v>9.1540300000000002E-5</c:v>
                </c:pt>
                <c:pt idx="616">
                  <c:v>9.1356100000000004E-5</c:v>
                </c:pt>
                <c:pt idx="617">
                  <c:v>9.1178699999999995E-5</c:v>
                </c:pt>
                <c:pt idx="618">
                  <c:v>9.1007499999999999E-5</c:v>
                </c:pt>
                <c:pt idx="619">
                  <c:v>9.0842100000000002E-5</c:v>
                </c:pt>
                <c:pt idx="620">
                  <c:v>9.0681900000000003E-5</c:v>
                </c:pt>
                <c:pt idx="621">
                  <c:v>9.0526500000000001E-5</c:v>
                </c:pt>
                <c:pt idx="622">
                  <c:v>9.0375299999999995E-5</c:v>
                </c:pt>
                <c:pt idx="623">
                  <c:v>9.0228000000000004E-5</c:v>
                </c:pt>
                <c:pt idx="624">
                  <c:v>9.0084E-5</c:v>
                </c:pt>
                <c:pt idx="625">
                  <c:v>8.9943000000000003E-5</c:v>
                </c:pt>
                <c:pt idx="626">
                  <c:v>8.9804399999999997E-5</c:v>
                </c:pt>
                <c:pt idx="627">
                  <c:v>8.9667999999999996E-5</c:v>
                </c:pt>
                <c:pt idx="628">
                  <c:v>8.9533300000000006E-5</c:v>
                </c:pt>
                <c:pt idx="629">
                  <c:v>8.9399899999999998E-5</c:v>
                </c:pt>
                <c:pt idx="630">
                  <c:v>8.9267500000000005E-5</c:v>
                </c:pt>
                <c:pt idx="631">
                  <c:v>8.9135599999999994E-5</c:v>
                </c:pt>
                <c:pt idx="632">
                  <c:v>8.9004000000000004E-5</c:v>
                </c:pt>
                <c:pt idx="633">
                  <c:v>8.8872199999999999E-5</c:v>
                </c:pt>
                <c:pt idx="634">
                  <c:v>8.8739799999999994E-5</c:v>
                </c:pt>
                <c:pt idx="635">
                  <c:v>8.86066E-5</c:v>
                </c:pt>
                <c:pt idx="636">
                  <c:v>8.8472200000000003E-5</c:v>
                </c:pt>
                <c:pt idx="637">
                  <c:v>8.8336099999999996E-5</c:v>
                </c:pt>
                <c:pt idx="638">
                  <c:v>8.8198100000000005E-5</c:v>
                </c:pt>
                <c:pt idx="639">
                  <c:v>8.8057800000000002E-5</c:v>
                </c:pt>
                <c:pt idx="640">
                  <c:v>8.7914800000000001E-5</c:v>
                </c:pt>
                <c:pt idx="641">
                  <c:v>8.7768899999999999E-5</c:v>
                </c:pt>
                <c:pt idx="642">
                  <c:v>8.7619499999999997E-5</c:v>
                </c:pt>
                <c:pt idx="643">
                  <c:v>8.74665E-5</c:v>
                </c:pt>
                <c:pt idx="644">
                  <c:v>8.7309400000000001E-5</c:v>
                </c:pt>
                <c:pt idx="645">
                  <c:v>8.7147900000000006E-5</c:v>
                </c:pt>
                <c:pt idx="646">
                  <c:v>8.6981800000000001E-5</c:v>
                </c:pt>
                <c:pt idx="647">
                  <c:v>8.6810600000000005E-5</c:v>
                </c:pt>
                <c:pt idx="648">
                  <c:v>8.6633999999999998E-5</c:v>
                </c:pt>
                <c:pt idx="649">
                  <c:v>8.6451899999999998E-5</c:v>
                </c:pt>
                <c:pt idx="650">
                  <c:v>8.6263799999999999E-5</c:v>
                </c:pt>
                <c:pt idx="651">
                  <c:v>8.60695E-5</c:v>
                </c:pt>
                <c:pt idx="652">
                  <c:v>8.58688E-5</c:v>
                </c:pt>
                <c:pt idx="653">
                  <c:v>8.5661400000000006E-5</c:v>
                </c:pt>
                <c:pt idx="654">
                  <c:v>8.5447199999999997E-5</c:v>
                </c:pt>
                <c:pt idx="655">
                  <c:v>8.5225900000000007E-5</c:v>
                </c:pt>
                <c:pt idx="656">
                  <c:v>8.4997299999999993E-5</c:v>
                </c:pt>
                <c:pt idx="657">
                  <c:v>8.4761399999999998E-5</c:v>
                </c:pt>
                <c:pt idx="658">
                  <c:v>8.45181E-5</c:v>
                </c:pt>
                <c:pt idx="659">
                  <c:v>8.4267100000000005E-5</c:v>
                </c:pt>
                <c:pt idx="660">
                  <c:v>8.4008600000000001E-5</c:v>
                </c:pt>
                <c:pt idx="661">
                  <c:v>8.3742500000000007E-5</c:v>
                </c:pt>
                <c:pt idx="662">
                  <c:v>8.3468799999999996E-5</c:v>
                </c:pt>
                <c:pt idx="663">
                  <c:v>8.3187499999999996E-5</c:v>
                </c:pt>
                <c:pt idx="664">
                  <c:v>8.2898800000000007E-5</c:v>
                </c:pt>
                <c:pt idx="665">
                  <c:v>8.2602799999999995E-5</c:v>
                </c:pt>
                <c:pt idx="666">
                  <c:v>8.2299700000000001E-5</c:v>
                </c:pt>
                <c:pt idx="667">
                  <c:v>8.1989600000000005E-5</c:v>
                </c:pt>
                <c:pt idx="668">
                  <c:v>8.1672699999999995E-5</c:v>
                </c:pt>
                <c:pt idx="669">
                  <c:v>8.1349399999999997E-5</c:v>
                </c:pt>
                <c:pt idx="670">
                  <c:v>8.10199E-5</c:v>
                </c:pt>
                <c:pt idx="671">
                  <c:v>8.0684600000000003E-5</c:v>
                </c:pt>
                <c:pt idx="672">
                  <c:v>8.0343899999999995E-5</c:v>
                </c:pt>
                <c:pt idx="673">
                  <c:v>7.9998099999999996E-5</c:v>
                </c:pt>
                <c:pt idx="674">
                  <c:v>7.96477E-5</c:v>
                </c:pt>
                <c:pt idx="675">
                  <c:v>7.9293099999999995E-5</c:v>
                </c:pt>
                <c:pt idx="676">
                  <c:v>7.8934899999999995E-5</c:v>
                </c:pt>
                <c:pt idx="677">
                  <c:v>7.8573500000000002E-5</c:v>
                </c:pt>
                <c:pt idx="678">
                  <c:v>7.8209399999999997E-5</c:v>
                </c:pt>
                <c:pt idx="679">
                  <c:v>7.7843300000000001E-5</c:v>
                </c:pt>
                <c:pt idx="680">
                  <c:v>7.7475699999999994E-5</c:v>
                </c:pt>
                <c:pt idx="681">
                  <c:v>7.7107099999999999E-5</c:v>
                </c:pt>
                <c:pt idx="682">
                  <c:v>7.6738199999999997E-5</c:v>
                </c:pt>
                <c:pt idx="683">
                  <c:v>7.6369600000000001E-5</c:v>
                </c:pt>
                <c:pt idx="684">
                  <c:v>7.6001799999999995E-5</c:v>
                </c:pt>
                <c:pt idx="685">
                  <c:v>7.5635499999999998E-5</c:v>
                </c:pt>
                <c:pt idx="686">
                  <c:v>7.5271299999999999E-5</c:v>
                </c:pt>
                <c:pt idx="687">
                  <c:v>7.4909799999999999E-5</c:v>
                </c:pt>
                <c:pt idx="688">
                  <c:v>7.4551500000000006E-5</c:v>
                </c:pt>
                <c:pt idx="689">
                  <c:v>7.4197100000000002E-5</c:v>
                </c:pt>
                <c:pt idx="690">
                  <c:v>7.3847100000000007E-5</c:v>
                </c:pt>
                <c:pt idx="691">
                  <c:v>7.3502000000000002E-5</c:v>
                </c:pt>
                <c:pt idx="692">
                  <c:v>7.3162499999999996E-5</c:v>
                </c:pt>
                <c:pt idx="693">
                  <c:v>7.2828899999999997E-5</c:v>
                </c:pt>
                <c:pt idx="694">
                  <c:v>7.2501800000000004E-5</c:v>
                </c:pt>
                <c:pt idx="695">
                  <c:v>7.2181599999999993E-5</c:v>
                </c:pt>
                <c:pt idx="696">
                  <c:v>7.1868799999999999E-5</c:v>
                </c:pt>
                <c:pt idx="697">
                  <c:v>7.1563700000000001E-5</c:v>
                </c:pt>
                <c:pt idx="698">
                  <c:v>7.1266600000000006E-5</c:v>
                </c:pt>
                <c:pt idx="699">
                  <c:v>7.0977900000000004E-5</c:v>
                </c:pt>
                <c:pt idx="700">
                  <c:v>7.06979E-5</c:v>
                </c:pt>
                <c:pt idx="701">
                  <c:v>7.0426700000000001E-5</c:v>
                </c:pt>
                <c:pt idx="702">
                  <c:v>7.0164600000000002E-5</c:v>
                </c:pt>
                <c:pt idx="703">
                  <c:v>6.9911600000000003E-5</c:v>
                </c:pt>
                <c:pt idx="704">
                  <c:v>6.9667999999999998E-5</c:v>
                </c:pt>
                <c:pt idx="705">
                  <c:v>6.9433700000000006E-5</c:v>
                </c:pt>
                <c:pt idx="706">
                  <c:v>6.9208799999999994E-5</c:v>
                </c:pt>
                <c:pt idx="707">
                  <c:v>6.8993199999999995E-5</c:v>
                </c:pt>
                <c:pt idx="708">
                  <c:v>6.8786899999999997E-5</c:v>
                </c:pt>
                <c:pt idx="709">
                  <c:v>6.8589699999999998E-5</c:v>
                </c:pt>
                <c:pt idx="710">
                  <c:v>6.8401399999999999E-5</c:v>
                </c:pt>
                <c:pt idx="711">
                  <c:v>6.8221999999999998E-5</c:v>
                </c:pt>
                <c:pt idx="712">
                  <c:v>6.8051099999999996E-5</c:v>
                </c:pt>
                <c:pt idx="713">
                  <c:v>6.7888500000000006E-5</c:v>
                </c:pt>
                <c:pt idx="714">
                  <c:v>6.7733799999999999E-5</c:v>
                </c:pt>
                <c:pt idx="715">
                  <c:v>6.7586800000000001E-5</c:v>
                </c:pt>
                <c:pt idx="716">
                  <c:v>6.7447000000000007E-5</c:v>
                </c:pt>
                <c:pt idx="717">
                  <c:v>6.7314E-5</c:v>
                </c:pt>
                <c:pt idx="718">
                  <c:v>6.71875E-5</c:v>
                </c:pt>
                <c:pt idx="719">
                  <c:v>6.7067E-5</c:v>
                </c:pt>
                <c:pt idx="720">
                  <c:v>6.6952000000000005E-5</c:v>
                </c:pt>
                <c:pt idx="721">
                  <c:v>6.6842100000000002E-5</c:v>
                </c:pt>
                <c:pt idx="722">
                  <c:v>6.6736700000000001E-5</c:v>
                </c:pt>
                <c:pt idx="723">
                  <c:v>6.6635400000000002E-5</c:v>
                </c:pt>
                <c:pt idx="724">
                  <c:v>6.6537600000000005E-5</c:v>
                </c:pt>
                <c:pt idx="725">
                  <c:v>6.6442899999999994E-5</c:v>
                </c:pt>
                <c:pt idx="726">
                  <c:v>6.6350699999999995E-5</c:v>
                </c:pt>
                <c:pt idx="727">
                  <c:v>6.62605E-5</c:v>
                </c:pt>
                <c:pt idx="728">
                  <c:v>6.6171899999999996E-5</c:v>
                </c:pt>
                <c:pt idx="729">
                  <c:v>6.60842E-5</c:v>
                </c:pt>
                <c:pt idx="730">
                  <c:v>6.5997199999999999E-5</c:v>
                </c:pt>
                <c:pt idx="731">
                  <c:v>6.5910199999999998E-5</c:v>
                </c:pt>
                <c:pt idx="732">
                  <c:v>6.5822900000000003E-5</c:v>
                </c:pt>
                <c:pt idx="733">
                  <c:v>6.5734699999999999E-5</c:v>
                </c:pt>
                <c:pt idx="734">
                  <c:v>6.56454E-5</c:v>
                </c:pt>
                <c:pt idx="735">
                  <c:v>6.5554499999999997E-5</c:v>
                </c:pt>
                <c:pt idx="736">
                  <c:v>6.5461600000000004E-5</c:v>
                </c:pt>
                <c:pt idx="737">
                  <c:v>6.5366399999999998E-5</c:v>
                </c:pt>
                <c:pt idx="738">
                  <c:v>6.5268600000000001E-5</c:v>
                </c:pt>
                <c:pt idx="739">
                  <c:v>6.5167999999999997E-5</c:v>
                </c:pt>
                <c:pt idx="740">
                  <c:v>6.50642E-5</c:v>
                </c:pt>
                <c:pt idx="741">
                  <c:v>6.4956999999999995E-5</c:v>
                </c:pt>
                <c:pt idx="742">
                  <c:v>6.4846300000000003E-5</c:v>
                </c:pt>
                <c:pt idx="743">
                  <c:v>6.4731899999999996E-5</c:v>
                </c:pt>
                <c:pt idx="744">
                  <c:v>6.4613600000000001E-5</c:v>
                </c:pt>
                <c:pt idx="745">
                  <c:v>6.4491400000000004E-5</c:v>
                </c:pt>
                <c:pt idx="746">
                  <c:v>6.4365199999999998E-5</c:v>
                </c:pt>
                <c:pt idx="747">
                  <c:v>6.4234900000000004E-5</c:v>
                </c:pt>
                <c:pt idx="748">
                  <c:v>6.4100600000000001E-5</c:v>
                </c:pt>
                <c:pt idx="749">
                  <c:v>6.3962199999999996E-5</c:v>
                </c:pt>
                <c:pt idx="750">
                  <c:v>6.3819799999999995E-5</c:v>
                </c:pt>
                <c:pt idx="751">
                  <c:v>6.3673399999999999E-5</c:v>
                </c:pt>
                <c:pt idx="752">
                  <c:v>6.3523300000000002E-5</c:v>
                </c:pt>
                <c:pt idx="753">
                  <c:v>6.3369399999999997E-5</c:v>
                </c:pt>
                <c:pt idx="754">
                  <c:v>6.3211899999999997E-5</c:v>
                </c:pt>
                <c:pt idx="755">
                  <c:v>6.3051000000000003E-5</c:v>
                </c:pt>
                <c:pt idx="756">
                  <c:v>6.2886799999999996E-5</c:v>
                </c:pt>
                <c:pt idx="757">
                  <c:v>6.2719599999999995E-5</c:v>
                </c:pt>
                <c:pt idx="758">
                  <c:v>6.2549499999999995E-5</c:v>
                </c:pt>
                <c:pt idx="759">
                  <c:v>6.2376899999999996E-5</c:v>
                </c:pt>
                <c:pt idx="760">
                  <c:v>6.2201799999999998E-5</c:v>
                </c:pt>
                <c:pt idx="761">
                  <c:v>6.2024600000000002E-5</c:v>
                </c:pt>
                <c:pt idx="762">
                  <c:v>6.1845499999999996E-5</c:v>
                </c:pt>
                <c:pt idx="763">
                  <c:v>6.1664900000000007E-5</c:v>
                </c:pt>
                <c:pt idx="764">
                  <c:v>6.1482799999999993E-5</c:v>
                </c:pt>
                <c:pt idx="765">
                  <c:v>6.1299700000000005E-5</c:v>
                </c:pt>
                <c:pt idx="766">
                  <c:v>6.1115800000000002E-5</c:v>
                </c:pt>
                <c:pt idx="767">
                  <c:v>6.0931399999999997E-5</c:v>
                </c:pt>
                <c:pt idx="768">
                  <c:v>6.0746799999999999E-5</c:v>
                </c:pt>
                <c:pt idx="769">
                  <c:v>6.0562200000000001E-5</c:v>
                </c:pt>
                <c:pt idx="770">
                  <c:v>6.0377899999999997E-5</c:v>
                </c:pt>
                <c:pt idx="771">
                  <c:v>6.01942E-5</c:v>
                </c:pt>
                <c:pt idx="772">
                  <c:v>6.0011299999999999E-5</c:v>
                </c:pt>
                <c:pt idx="773">
                  <c:v>5.9829600000000001E-5</c:v>
                </c:pt>
                <c:pt idx="774">
                  <c:v>5.9649199999999998E-5</c:v>
                </c:pt>
                <c:pt idx="775">
                  <c:v>5.9470399999999999E-5</c:v>
                </c:pt>
                <c:pt idx="776">
                  <c:v>5.9293499999999997E-5</c:v>
                </c:pt>
                <c:pt idx="777">
                  <c:v>5.91187E-5</c:v>
                </c:pt>
                <c:pt idx="778">
                  <c:v>5.8946200000000002E-5</c:v>
                </c:pt>
                <c:pt idx="779">
                  <c:v>5.8776200000000001E-5</c:v>
                </c:pt>
                <c:pt idx="780">
                  <c:v>5.8608900000000001E-5</c:v>
                </c:pt>
                <c:pt idx="781">
                  <c:v>5.8444499999999999E-5</c:v>
                </c:pt>
                <c:pt idx="782">
                  <c:v>5.8283299999999998E-5</c:v>
                </c:pt>
                <c:pt idx="783">
                  <c:v>5.8125299999999997E-5</c:v>
                </c:pt>
                <c:pt idx="784">
                  <c:v>5.7970799999999997E-5</c:v>
                </c:pt>
                <c:pt idx="785">
                  <c:v>5.7819799999999998E-5</c:v>
                </c:pt>
                <c:pt idx="786">
                  <c:v>5.7672600000000001E-5</c:v>
                </c:pt>
                <c:pt idx="787">
                  <c:v>5.7529299999999998E-5</c:v>
                </c:pt>
                <c:pt idx="788">
                  <c:v>5.7389999999999998E-5</c:v>
                </c:pt>
                <c:pt idx="789">
                  <c:v>5.7254799999999999E-5</c:v>
                </c:pt>
                <c:pt idx="790">
                  <c:v>5.7123799999999997E-5</c:v>
                </c:pt>
                <c:pt idx="791">
                  <c:v>5.6997000000000003E-5</c:v>
                </c:pt>
                <c:pt idx="792">
                  <c:v>5.6874699999999999E-5</c:v>
                </c:pt>
                <c:pt idx="793">
                  <c:v>5.6756699999999998E-5</c:v>
                </c:pt>
                <c:pt idx="794">
                  <c:v>5.66433E-5</c:v>
                </c:pt>
                <c:pt idx="795">
                  <c:v>5.6534399999999999E-5</c:v>
                </c:pt>
                <c:pt idx="796">
                  <c:v>5.64301E-5</c:v>
                </c:pt>
                <c:pt idx="797">
                  <c:v>5.6330399999999999E-5</c:v>
                </c:pt>
                <c:pt idx="798">
                  <c:v>5.62354E-5</c:v>
                </c:pt>
                <c:pt idx="799">
                  <c:v>5.6144899999999998E-5</c:v>
                </c:pt>
                <c:pt idx="800">
                  <c:v>5.60591E-5</c:v>
                </c:pt>
                <c:pt idx="801">
                  <c:v>5.5977799999999998E-5</c:v>
                </c:pt>
                <c:pt idx="802">
                  <c:v>5.5901199999999999E-5</c:v>
                </c:pt>
                <c:pt idx="803">
                  <c:v>5.5829099999999997E-5</c:v>
                </c:pt>
                <c:pt idx="804">
                  <c:v>5.5761399999999998E-5</c:v>
                </c:pt>
                <c:pt idx="805">
                  <c:v>5.5698200000000001E-5</c:v>
                </c:pt>
                <c:pt idx="806">
                  <c:v>5.5639400000000001E-5</c:v>
                </c:pt>
                <c:pt idx="807">
                  <c:v>5.5584799999999997E-5</c:v>
                </c:pt>
                <c:pt idx="808">
                  <c:v>5.5534500000000002E-5</c:v>
                </c:pt>
                <c:pt idx="809">
                  <c:v>5.5488200000000002E-5</c:v>
                </c:pt>
                <c:pt idx="810">
                  <c:v>5.5445799999999997E-5</c:v>
                </c:pt>
                <c:pt idx="811">
                  <c:v>5.5407300000000001E-5</c:v>
                </c:pt>
                <c:pt idx="812">
                  <c:v>5.5372599999999999E-5</c:v>
                </c:pt>
                <c:pt idx="813">
                  <c:v>5.5341299999999998E-5</c:v>
                </c:pt>
                <c:pt idx="814">
                  <c:v>5.5313499999999998E-5</c:v>
                </c:pt>
                <c:pt idx="815">
                  <c:v>5.5288899999999998E-5</c:v>
                </c:pt>
                <c:pt idx="816">
                  <c:v>5.5267399999999999E-5</c:v>
                </c:pt>
                <c:pt idx="817">
                  <c:v>5.5248699999999998E-5</c:v>
                </c:pt>
                <c:pt idx="818">
                  <c:v>5.5232699999999997E-5</c:v>
                </c:pt>
                <c:pt idx="819">
                  <c:v>5.5219200000000001E-5</c:v>
                </c:pt>
                <c:pt idx="820">
                  <c:v>5.5207799999999997E-5</c:v>
                </c:pt>
                <c:pt idx="821">
                  <c:v>5.5198499999999997E-5</c:v>
                </c:pt>
                <c:pt idx="822">
                  <c:v>5.5191000000000001E-5</c:v>
                </c:pt>
                <c:pt idx="823">
                  <c:v>5.5184900000000001E-5</c:v>
                </c:pt>
                <c:pt idx="824">
                  <c:v>5.5180199999999997E-5</c:v>
                </c:pt>
                <c:pt idx="825">
                  <c:v>5.5176400000000003E-5</c:v>
                </c:pt>
                <c:pt idx="826">
                  <c:v>5.5173400000000003E-5</c:v>
                </c:pt>
                <c:pt idx="827">
                  <c:v>5.5170799999999997E-5</c:v>
                </c:pt>
                <c:pt idx="828">
                  <c:v>5.5168399999999999E-5</c:v>
                </c:pt>
                <c:pt idx="829">
                  <c:v>5.5166E-5</c:v>
                </c:pt>
                <c:pt idx="830">
                  <c:v>5.5163200000000001E-5</c:v>
                </c:pt>
                <c:pt idx="831">
                  <c:v>5.51597E-5</c:v>
                </c:pt>
                <c:pt idx="832">
                  <c:v>5.5155199999999997E-5</c:v>
                </c:pt>
                <c:pt idx="833">
                  <c:v>5.5149599999999998E-5</c:v>
                </c:pt>
                <c:pt idx="834">
                  <c:v>5.5142400000000002E-5</c:v>
                </c:pt>
                <c:pt idx="835">
                  <c:v>5.5133400000000003E-5</c:v>
                </c:pt>
                <c:pt idx="836">
                  <c:v>5.5122399999999999E-5</c:v>
                </c:pt>
                <c:pt idx="837">
                  <c:v>5.5108999999999997E-5</c:v>
                </c:pt>
                <c:pt idx="838">
                  <c:v>5.5093000000000003E-5</c:v>
                </c:pt>
                <c:pt idx="839">
                  <c:v>5.5074200000000002E-5</c:v>
                </c:pt>
                <c:pt idx="840">
                  <c:v>5.5052200000000001E-5</c:v>
                </c:pt>
                <c:pt idx="841">
                  <c:v>5.5027E-5</c:v>
                </c:pt>
                <c:pt idx="842">
                  <c:v>5.4998099999999998E-5</c:v>
                </c:pt>
                <c:pt idx="843">
                  <c:v>5.4965500000000001E-5</c:v>
                </c:pt>
                <c:pt idx="844">
                  <c:v>5.4928800000000002E-5</c:v>
                </c:pt>
                <c:pt idx="845">
                  <c:v>5.4888100000000001E-5</c:v>
                </c:pt>
                <c:pt idx="846">
                  <c:v>5.4843000000000003E-5</c:v>
                </c:pt>
                <c:pt idx="847">
                  <c:v>5.4793400000000003E-5</c:v>
                </c:pt>
                <c:pt idx="848">
                  <c:v>5.4739199999999999E-5</c:v>
                </c:pt>
                <c:pt idx="849">
                  <c:v>5.4680399999999999E-5</c:v>
                </c:pt>
                <c:pt idx="850">
                  <c:v>5.4616700000000002E-5</c:v>
                </c:pt>
                <c:pt idx="851">
                  <c:v>5.4548200000000001E-5</c:v>
                </c:pt>
                <c:pt idx="852">
                  <c:v>5.4474800000000002E-5</c:v>
                </c:pt>
                <c:pt idx="853">
                  <c:v>5.43965E-5</c:v>
                </c:pt>
                <c:pt idx="854">
                  <c:v>5.43132E-5</c:v>
                </c:pt>
                <c:pt idx="855">
                  <c:v>5.4225099999999997E-5</c:v>
                </c:pt>
                <c:pt idx="856">
                  <c:v>5.4132100000000003E-5</c:v>
                </c:pt>
                <c:pt idx="857">
                  <c:v>5.4034399999999999E-5</c:v>
                </c:pt>
                <c:pt idx="858">
                  <c:v>5.3931999999999998E-5</c:v>
                </c:pt>
                <c:pt idx="859">
                  <c:v>5.3825100000000001E-5</c:v>
                </c:pt>
                <c:pt idx="860">
                  <c:v>5.3713900000000001E-5</c:v>
                </c:pt>
                <c:pt idx="861">
                  <c:v>5.3598399999999998E-5</c:v>
                </c:pt>
                <c:pt idx="862">
                  <c:v>5.3478900000000001E-5</c:v>
                </c:pt>
                <c:pt idx="863">
                  <c:v>5.3355600000000001E-5</c:v>
                </c:pt>
                <c:pt idx="864">
                  <c:v>5.3228800000000001E-5</c:v>
                </c:pt>
                <c:pt idx="865">
                  <c:v>5.30987E-5</c:v>
                </c:pt>
                <c:pt idx="866">
                  <c:v>5.29656E-5</c:v>
                </c:pt>
                <c:pt idx="867">
                  <c:v>5.28297E-5</c:v>
                </c:pt>
                <c:pt idx="868">
                  <c:v>5.2691500000000002E-5</c:v>
                </c:pt>
                <c:pt idx="869">
                  <c:v>5.2551299999999999E-5</c:v>
                </c:pt>
                <c:pt idx="870">
                  <c:v>5.24093E-5</c:v>
                </c:pt>
                <c:pt idx="871">
                  <c:v>5.2265999999999997E-5</c:v>
                </c:pt>
                <c:pt idx="872">
                  <c:v>5.2121699999999999E-5</c:v>
                </c:pt>
                <c:pt idx="873">
                  <c:v>5.19769E-5</c:v>
                </c:pt>
                <c:pt idx="874">
                  <c:v>5.1831800000000001E-5</c:v>
                </c:pt>
                <c:pt idx="875">
                  <c:v>5.1686900000000001E-5</c:v>
                </c:pt>
                <c:pt idx="876">
                  <c:v>5.1542599999999997E-5</c:v>
                </c:pt>
                <c:pt idx="877">
                  <c:v>5.1399300000000001E-5</c:v>
                </c:pt>
                <c:pt idx="878">
                  <c:v>5.1257400000000002E-5</c:v>
                </c:pt>
                <c:pt idx="879">
                  <c:v>5.1117299999999999E-5</c:v>
                </c:pt>
                <c:pt idx="880">
                  <c:v>5.0979400000000002E-5</c:v>
                </c:pt>
                <c:pt idx="881">
                  <c:v>5.0844000000000003E-5</c:v>
                </c:pt>
                <c:pt idx="882">
                  <c:v>5.0711599999999997E-5</c:v>
                </c:pt>
                <c:pt idx="883">
                  <c:v>5.0582399999999999E-5</c:v>
                </c:pt>
                <c:pt idx="884">
                  <c:v>5.0457000000000002E-5</c:v>
                </c:pt>
                <c:pt idx="885">
                  <c:v>5.0335499999999999E-5</c:v>
                </c:pt>
                <c:pt idx="886">
                  <c:v>5.02183E-5</c:v>
                </c:pt>
                <c:pt idx="887">
                  <c:v>5.0105799999999997E-5</c:v>
                </c:pt>
                <c:pt idx="888">
                  <c:v>4.9998199999999998E-5</c:v>
                </c:pt>
                <c:pt idx="889">
                  <c:v>4.9895699999999997E-5</c:v>
                </c:pt>
                <c:pt idx="890">
                  <c:v>4.9798600000000001E-5</c:v>
                </c:pt>
                <c:pt idx="891">
                  <c:v>4.9707199999999997E-5</c:v>
                </c:pt>
                <c:pt idx="892">
                  <c:v>4.9621499999999999E-5</c:v>
                </c:pt>
                <c:pt idx="893">
                  <c:v>4.9541800000000001E-5</c:v>
                </c:pt>
                <c:pt idx="894">
                  <c:v>4.9468300000000002E-5</c:v>
                </c:pt>
                <c:pt idx="895">
                  <c:v>4.9400900000000003E-5</c:v>
                </c:pt>
                <c:pt idx="896">
                  <c:v>4.9339799999999998E-5</c:v>
                </c:pt>
                <c:pt idx="897">
                  <c:v>4.92851E-5</c:v>
                </c:pt>
                <c:pt idx="898">
                  <c:v>4.9236600000000002E-5</c:v>
                </c:pt>
                <c:pt idx="899">
                  <c:v>4.9194599999999998E-5</c:v>
                </c:pt>
                <c:pt idx="900">
                  <c:v>4.9158800000000001E-5</c:v>
                </c:pt>
                <c:pt idx="901">
                  <c:v>4.9129199999999997E-5</c:v>
                </c:pt>
                <c:pt idx="902">
                  <c:v>4.91057E-5</c:v>
                </c:pt>
                <c:pt idx="903">
                  <c:v>4.9088200000000002E-5</c:v>
                </c:pt>
                <c:pt idx="904">
                  <c:v>4.9076499999999997E-5</c:v>
                </c:pt>
                <c:pt idx="905">
                  <c:v>4.9070399999999997E-5</c:v>
                </c:pt>
                <c:pt idx="906">
                  <c:v>4.9069800000000002E-5</c:v>
                </c:pt>
                <c:pt idx="907">
                  <c:v>4.9074199999999998E-5</c:v>
                </c:pt>
                <c:pt idx="908">
                  <c:v>4.9083599999999999E-5</c:v>
                </c:pt>
                <c:pt idx="909">
                  <c:v>4.9097500000000002E-5</c:v>
                </c:pt>
                <c:pt idx="910">
                  <c:v>4.9115800000000002E-5</c:v>
                </c:pt>
                <c:pt idx="911">
                  <c:v>4.9137900000000003E-5</c:v>
                </c:pt>
                <c:pt idx="912">
                  <c:v>4.9163599999999998E-5</c:v>
                </c:pt>
                <c:pt idx="913">
                  <c:v>4.91925E-5</c:v>
                </c:pt>
                <c:pt idx="914">
                  <c:v>4.9224200000000002E-5</c:v>
                </c:pt>
                <c:pt idx="915">
                  <c:v>4.9258300000000002E-5</c:v>
                </c:pt>
                <c:pt idx="916">
                  <c:v>4.92943E-5</c:v>
                </c:pt>
                <c:pt idx="917">
                  <c:v>4.9331900000000001E-5</c:v>
                </c:pt>
                <c:pt idx="918">
                  <c:v>4.9370599999999998E-5</c:v>
                </c:pt>
                <c:pt idx="919">
                  <c:v>4.9409900000000003E-5</c:v>
                </c:pt>
                <c:pt idx="920">
                  <c:v>4.9449400000000001E-5</c:v>
                </c:pt>
                <c:pt idx="921">
                  <c:v>4.9488599999999999E-5</c:v>
                </c:pt>
                <c:pt idx="922">
                  <c:v>4.9527100000000002E-5</c:v>
                </c:pt>
                <c:pt idx="923">
                  <c:v>4.9564500000000003E-5</c:v>
                </c:pt>
                <c:pt idx="924">
                  <c:v>4.96002E-5</c:v>
                </c:pt>
                <c:pt idx="925">
                  <c:v>4.9633799999999999E-5</c:v>
                </c:pt>
                <c:pt idx="926">
                  <c:v>4.9664899999999999E-5</c:v>
                </c:pt>
                <c:pt idx="927">
                  <c:v>4.9693E-5</c:v>
                </c:pt>
                <c:pt idx="928">
                  <c:v>4.97177E-5</c:v>
                </c:pt>
                <c:pt idx="929">
                  <c:v>4.9738599999999998E-5</c:v>
                </c:pt>
                <c:pt idx="930">
                  <c:v>4.9755300000000001E-5</c:v>
                </c:pt>
                <c:pt idx="931">
                  <c:v>4.9767400000000001E-5</c:v>
                </c:pt>
                <c:pt idx="932">
                  <c:v>4.9774600000000003E-5</c:v>
                </c:pt>
                <c:pt idx="933">
                  <c:v>4.97764E-5</c:v>
                </c:pt>
                <c:pt idx="934">
                  <c:v>4.9772599999999998E-5</c:v>
                </c:pt>
                <c:pt idx="935">
                  <c:v>4.9762799999999997E-5</c:v>
                </c:pt>
                <c:pt idx="936">
                  <c:v>4.9746700000000003E-5</c:v>
                </c:pt>
                <c:pt idx="937">
                  <c:v>4.9724100000000001E-5</c:v>
                </c:pt>
                <c:pt idx="938">
                  <c:v>4.9694699999999997E-5</c:v>
                </c:pt>
                <c:pt idx="939">
                  <c:v>4.9658199999999998E-5</c:v>
                </c:pt>
                <c:pt idx="940">
                  <c:v>4.9614499999999997E-5</c:v>
                </c:pt>
                <c:pt idx="941">
                  <c:v>4.9563400000000001E-5</c:v>
                </c:pt>
                <c:pt idx="942">
                  <c:v>4.9504700000000001E-5</c:v>
                </c:pt>
                <c:pt idx="943">
                  <c:v>4.9438199999999997E-5</c:v>
                </c:pt>
                <c:pt idx="944">
                  <c:v>4.9363999999999997E-5</c:v>
                </c:pt>
                <c:pt idx="945">
                  <c:v>4.92818E-5</c:v>
                </c:pt>
                <c:pt idx="946">
                  <c:v>4.9191599999999998E-5</c:v>
                </c:pt>
                <c:pt idx="947">
                  <c:v>4.90933E-5</c:v>
                </c:pt>
                <c:pt idx="948">
                  <c:v>4.8986999999999997E-5</c:v>
                </c:pt>
                <c:pt idx="949">
                  <c:v>4.8872599999999997E-5</c:v>
                </c:pt>
                <c:pt idx="950">
                  <c:v>4.87502E-5</c:v>
                </c:pt>
                <c:pt idx="951">
                  <c:v>4.8619699999999998E-5</c:v>
                </c:pt>
                <c:pt idx="952">
                  <c:v>4.84814E-5</c:v>
                </c:pt>
                <c:pt idx="953">
                  <c:v>4.8335199999999998E-5</c:v>
                </c:pt>
                <c:pt idx="954">
                  <c:v>4.8181199999999999E-5</c:v>
                </c:pt>
                <c:pt idx="955">
                  <c:v>4.8019599999999997E-5</c:v>
                </c:pt>
                <c:pt idx="956">
                  <c:v>4.7850499999999999E-5</c:v>
                </c:pt>
                <c:pt idx="957">
                  <c:v>4.7674099999999998E-5</c:v>
                </c:pt>
                <c:pt idx="958">
                  <c:v>4.7490500000000002E-5</c:v>
                </c:pt>
                <c:pt idx="959">
                  <c:v>4.7299999999999998E-5</c:v>
                </c:pt>
                <c:pt idx="960">
                  <c:v>4.7102699999999999E-5</c:v>
                </c:pt>
                <c:pt idx="961">
                  <c:v>4.6898699999999999E-5</c:v>
                </c:pt>
                <c:pt idx="962">
                  <c:v>4.6688499999999999E-5</c:v>
                </c:pt>
                <c:pt idx="963">
                  <c:v>4.6472099999999998E-5</c:v>
                </c:pt>
                <c:pt idx="964">
                  <c:v>4.6249899999999999E-5</c:v>
                </c:pt>
                <c:pt idx="965">
                  <c:v>4.6022100000000001E-5</c:v>
                </c:pt>
                <c:pt idx="966">
                  <c:v>4.5788799999999998E-5</c:v>
                </c:pt>
                <c:pt idx="967">
                  <c:v>4.5550499999999997E-5</c:v>
                </c:pt>
                <c:pt idx="968">
                  <c:v>4.5307399999999999E-5</c:v>
                </c:pt>
                <c:pt idx="969">
                  <c:v>4.5059699999999998E-5</c:v>
                </c:pt>
                <c:pt idx="970">
                  <c:v>4.4807700000000001E-5</c:v>
                </c:pt>
                <c:pt idx="971">
                  <c:v>4.4551700000000002E-5</c:v>
                </c:pt>
                <c:pt idx="972">
                  <c:v>4.4292000000000002E-5</c:v>
                </c:pt>
                <c:pt idx="973">
                  <c:v>4.4028900000000001E-5</c:v>
                </c:pt>
                <c:pt idx="974">
                  <c:v>4.37627E-5</c:v>
                </c:pt>
                <c:pt idx="975">
                  <c:v>4.34935E-5</c:v>
                </c:pt>
                <c:pt idx="976">
                  <c:v>4.32218E-5</c:v>
                </c:pt>
                <c:pt idx="977">
                  <c:v>4.2947800000000002E-5</c:v>
                </c:pt>
                <c:pt idx="978">
                  <c:v>4.26718E-5</c:v>
                </c:pt>
                <c:pt idx="979">
                  <c:v>4.2394100000000001E-5</c:v>
                </c:pt>
                <c:pt idx="980">
                  <c:v>4.2114899999999999E-5</c:v>
                </c:pt>
                <c:pt idx="981">
                  <c:v>4.1834500000000001E-5</c:v>
                </c:pt>
                <c:pt idx="982">
                  <c:v>4.1553300000000001E-5</c:v>
                </c:pt>
                <c:pt idx="983">
                  <c:v>4.1271299999999999E-5</c:v>
                </c:pt>
                <c:pt idx="984">
                  <c:v>4.0988999999999997E-5</c:v>
                </c:pt>
                <c:pt idx="985">
                  <c:v>4.0706600000000001E-5</c:v>
                </c:pt>
                <c:pt idx="986">
                  <c:v>4.0424199999999998E-5</c:v>
                </c:pt>
                <c:pt idx="987">
                  <c:v>4.0142299999999997E-5</c:v>
                </c:pt>
                <c:pt idx="988">
                  <c:v>3.9860999999999997E-5</c:v>
                </c:pt>
                <c:pt idx="989">
                  <c:v>3.9580499999999998E-5</c:v>
                </c:pt>
                <c:pt idx="990">
                  <c:v>3.9301100000000002E-5</c:v>
                </c:pt>
                <c:pt idx="991">
                  <c:v>3.9023100000000003E-5</c:v>
                </c:pt>
                <c:pt idx="992">
                  <c:v>3.8746599999999999E-5</c:v>
                </c:pt>
                <c:pt idx="993">
                  <c:v>3.84718E-5</c:v>
                </c:pt>
                <c:pt idx="994">
                  <c:v>3.8199099999999998E-5</c:v>
                </c:pt>
                <c:pt idx="995">
                  <c:v>3.7928500000000001E-5</c:v>
                </c:pt>
                <c:pt idx="996">
                  <c:v>3.7660300000000003E-5</c:v>
                </c:pt>
                <c:pt idx="997">
                  <c:v>3.7394700000000003E-5</c:v>
                </c:pt>
                <c:pt idx="998">
                  <c:v>3.7131900000000003E-5</c:v>
                </c:pt>
                <c:pt idx="999">
                  <c:v>3.6872100000000002E-5</c:v>
                </c:pt>
                <c:pt idx="1000">
                  <c:v>3.6615400000000002E-5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AD-4928-ABD6-87C91620E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716623"/>
        <c:axId val="249718303"/>
      </c:lineChart>
      <c:catAx>
        <c:axId val="24971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49718303"/>
        <c:crosses val="autoZero"/>
        <c:auto val="1"/>
        <c:lblAlgn val="ctr"/>
        <c:lblOffset val="100"/>
        <c:tickLblSkip val="100"/>
        <c:noMultiLvlLbl val="0"/>
      </c:catAx>
      <c:valAx>
        <c:axId val="249718303"/>
        <c:scaling>
          <c:orientation val="minMax"/>
          <c:max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4971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 sz="1600">
          <a:ln>
            <a:noFill/>
          </a:ln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B17077-FEC6-B945-8CDE-D549F2DA6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627AA-7C8C-C241-865A-70FE197E77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900B-EAF0-7D4B-8F95-B29784D65253}" type="datetimeFigureOut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F89FA5-E4D5-A04D-9D1E-F23974CDA5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628AE5-9E2B-F848-A20B-C9B764537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585E-4C6D-3F43-A198-65E8FE580A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337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64B79-C183-6B41-A5F0-6F8BC80C0CEB}" type="datetimeFigureOut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C9018-54A1-FE43-B8B1-4AEA48996A6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56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Hello everyone, I’m </a:t>
            </a:r>
            <a:r>
              <a:rPr lang="en-US" altLang="zh-CN" sz="1800" kern="100" dirty="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Kaicheng</a:t>
            </a: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Yang from Peking University. I’m going to introduce SketchINT: Empowering INT with TowerSketch for Per-flow Per-switch Measurement.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Next, I will introduce the design of the well-known classic sketch, CM sketch.</a:t>
            </a: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CM sketch consists of several same-sized counter arrays. Each array uses a hash function to randomly and uniformly hash a flow into a counter in it. </a:t>
            </a: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When flow f arrives, CM calculates hash functions to find a counter in each array and increments it by one.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920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However, the CM sketch suffers from poor accuracy because it treats each flow equally. The practical network traffic pattern is highly skewed: most flows are small and a small number of large flows contribute to most traffic. As shown in the figure demonstrating the probability density function of counters, we find that most counters record small numbers,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thus a large number of bits are wasted in the CM sketch.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010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Based on this insight, we propose TowerSketch. 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 is an ideal sketch that achieves both simplicity and accuracy for SketchINT. Based on the CM sketch, TowerSketch makes a small but non-trivial improvement. As shown in the example, TowerSketch uses different-sized counters for different arrays. In this way, TowerSketch wastes much less bits than the CM sketch, approaching a state that every bit is counting.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62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insert flow f, similar to the CM sketch, for each array, TowerSketch selects one hashed counter to increment.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Some small-sized counters will inevitably reach their upper bounds, and TowerSketch regards their upper bounds as overflowed. TowerSketch regards overflowed counter as positive infinity, and never increment them.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 shown in the example, the 2-bit counter records three, and is not incremented.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846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 can also support conservative update. Similar to the CU sketch, TowerSketch just increments the smallest counter(s) that are not overflowed.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484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query the flow size of flow f, TowerSketch returns the minimum value of the all hashed counters.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Recall that we treat the value of an overflowed counter as +∞.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 shown in the example, the 2-bit counter records three, and is regard as positive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inifinity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按键等结束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this example the estimated flow size of flow f is six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700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TowerSketch, SketchINT can support 6 local measurement tasks with high accuracy, including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flow size estimation,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heavy hitter detection,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heavy change detection,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flow size distribution estimation,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entropy estimation,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cardinality estimation.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40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SketchINT can also support 4 global measurement tasks, including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per-flow per-switch latency estimation,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per-flow per-switch inflated latency detection,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per-switch heavy hitter detection,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per-switch heavy change detection.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222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the great simplicity, TowerSketch can be implemented upon a diversity of platforms, giving operators great flexibility of SketchINT deployment. We have completed three types of TowerSketch implementations in CPU, P4, and FPGA platforms.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Operators can not only build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TowerSketches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end-hosts,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but also other hardware platforms such as P4-capable switches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FPGA-based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smartNIC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to save precious CPU resources.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切页面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082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small regret in P4 platform is that existing Tofino switches only naturally support 8-bit,16-bit and 32-bit counters.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support 2-bit and 4-bit counters, we need extra memory as flag bits, and complicated operations such as mirror and recirculate.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28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Network measurement is essential for successful network operations, especially when the network undergoes anomalies.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70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Finally, let’s take a look at our experimental results. We have fully implemented our SketchINT prototype on a testbed with 10 Tofino switches and 8 servers. We collect traces from end-hosts to evaluate the accuracy of our solutions.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0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experiments focus on the following three issues.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first issue is how accurate can TowerSketch perform the 6 local measurement tasks.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experimental results show that the accuracy of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much higher than CM and CU sketch.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most tasks, the performance of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better than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ElasticSketch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which is the state-of-the-art sketch in flow size estimation.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218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second issue is how accurate can TowerSketch perform the 4 global measurement tasks.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experimental results show that the accuracy of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much higher than CM and CU sketch.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Note that we don’t compare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ElasticSketch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as it cannot naturally support these global tasks.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552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third issue is how much network overhead can SketchINT reduce in collection. We compare SketchINT with INT-passport mode, which mirrors all INT information to the global analyzer in the sink node.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按键两次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results show that only three percent Normalized Bandwidth and three ten-thousandth Normalized Packet Number can achieve ARE  less than  five percent in per-flow per-switch latency estimation task.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780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summary, we propose SketchINT, a measurement system provides per-flow per-switch measurement with low network overhead while achieving simplicity and accuracy.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SketchINT achieves per-flow per-switch measurement by combing INT and sketches.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SketchINT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achieves low network overhead by compressing INT information at the edge of network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SketchINT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achieves simplicity and accuracy by designing a novel TowerSketch.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4819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That’s all. Thank you for your listening.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44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example, when the application detects significantly increased end-to-end latency, the operator may suspect that some switch may be congested. To pinpoint the culprit switch, an efficient measurement system that provides per-flow per-switch measurement is indispensable.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29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At present, two most promising measurement solutions are in-band network telemetry solutions, short for INT, and sketching solutions.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 solutions obtain per-switch information by configuring the switches to insert INT information into each incoming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However, INT solutions suffer from high network overhead.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Sketching solutions use a kind of probabilistic data structures, namely sketches, to measure per-flow information with small memory usage and low bandwidth overhead.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However, </a:t>
            </a: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existing sketching solutions can hardly support per-switch measurement, and fail to achieve both simplicity and accuracy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Specifically, simple sketches including the CM sketch and Count sketch, suffer from poor accuracy because they do not match the practical network traffic which is often highly skewed. Sophisticated sketches, including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ElasticSketch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ASketch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improve accuracy at the cost of complicated data structures and operations.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Other solutions such as sampling and probing focus on link-level information, and cannot support even per-flow measurement.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481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design goal is to overcome all the three shortcomings, while achieving per-flow per-switch measurement.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endParaRPr lang="en-US" altLang="zh-CN" sz="1800" kern="1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Aiming at this goal, first, we propose SketchINT, a measurement system combing INT and sketches to support per-flow per-switch measurement </a:t>
            </a:r>
          </a:p>
          <a:p>
            <a:pPr algn="just"/>
            <a:r>
              <a:rPr lang="zh-CN" altLang="en-US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low network overhead.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endParaRPr lang="en-US" altLang="zh-CN" sz="1800" kern="1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Second, we design TowerSketch, an ideal sketch for SketchINT to achieve both simplicity and accuracy.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08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Here is the workflow of SketchINT, which consists of three phases: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piggybacking packet-level statistics using INT on switches, </a:t>
            </a: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encoding INT information into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TowerSketches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on end-hosts, </a:t>
            </a: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collecting sketches and performing network-wide analysis on global analyzer.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865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the first phase, SketchINT leverages the INT capability of switches to acquire per-switch packet-level statistics. Like INT, for each packet, in each switch on its path, we insert the desired packet-level statistics as INT information into the packet.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the second phase, rather than directly transmit INT information to the global analyzer as INT does.,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SketchINT encodes INT information into sketches on end-hosts.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等动画结束，说话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Specifically, leveraging sketches, SketchINT first aggregates the per-packet INT information into a small amount of per-flow information, then further encodes the per-flow information into compact sketches. In this way, the bandwidth usage and the number of packets are significantly reduced.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668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the third phase, SketchINT collects sketches and performs network-wide analysis. Each end-host maintains a group of active sketches and a group of idle sketches.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status of the two groups of sketches is periodically exchanged. At the same time, the end-host forwards the idle sketches to the global SketchINT analyzer.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动画结束说话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After collecting all local sketches, the global SketchINT analyzer will have a complete view of the whole network, and can then perform further analysis for each flow in each switch.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C9018-54A1-FE43-B8B1-4AEA48996A6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01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D9415-04B2-2940-95A6-70B2EFAC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84CF85-8255-9D45-BF31-027D621E0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25C998-353A-1349-9DBD-DD2851AA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148"/>
            <a:ext cx="2743200" cy="365125"/>
          </a:xfrm>
        </p:spPr>
        <p:txBody>
          <a:bodyPr/>
          <a:lstStyle/>
          <a:p>
            <a:fld id="{D0208B31-31E3-4B40-B9D0-91E1128E041A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52BD1B-718C-E446-A567-B478F9A4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8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E62EB0-9893-A54B-BA19-EE6AD493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0148"/>
            <a:ext cx="2743200" cy="365125"/>
          </a:xfrm>
        </p:spPr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7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33AAAD-70D2-5446-B995-AFA8F44F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4F49E2-E8E9-8F47-891E-C51639086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0B4C33-69A5-5A4B-9CA2-658668E0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B16B-D848-424E-A218-1A203FCAB599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3C654-6072-044E-B5FE-899C318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CCC5A-CF8E-0142-BFC2-B437C044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28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18799E-0995-2A49-8416-98F0B8B56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3B088B-AE12-6243-9AA9-9DD42D7E3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FF6AB-DAEA-D94E-B006-CA557C8A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97CF-7BB2-4948-B2E5-28D4EFECA7C2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4BCD86-2414-6E4E-83BD-8644F399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17ACB-8760-3B4A-A9DD-C5671F45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4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AFE08C-B2AF-6143-B0D9-C0EBD58C9C6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15803" y="195007"/>
            <a:ext cx="1109173" cy="1064790"/>
            <a:chOff x="828368" y="116632"/>
            <a:chExt cx="1200150" cy="1152128"/>
          </a:xfrm>
          <a:solidFill>
            <a:srgbClr val="741618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0CB9726-3F6E-1049-961B-04F11DDC9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81" y="1105252"/>
              <a:ext cx="63500" cy="80241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70F3194-CD8A-9843-99CC-652377BB90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25256" y="1141587"/>
              <a:ext cx="63500" cy="80241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A660E8B-B65A-944D-9A7A-9DD58C2A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3368" y="1138559"/>
              <a:ext cx="65088" cy="86296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03937E6-4F99-9C48-B5EE-E96ED5EF8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131" y="1102224"/>
              <a:ext cx="71438" cy="83269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61E2006-D43D-874D-84A8-0065628C4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368" y="116632"/>
              <a:ext cx="1200150" cy="115212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4B27F2F-B746-E145-B2C8-85037689A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356" y="269543"/>
              <a:ext cx="887413" cy="850848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ABA61FD-E486-BD42-8DFF-333B2F4CD9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43" y="838794"/>
              <a:ext cx="93663" cy="75698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D5F90DB-C7FA-5B49-9D2F-07C8D407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81" y="713134"/>
              <a:ext cx="85725" cy="78726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B1229DB-821C-0642-985B-D8237A8C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581" y="575364"/>
              <a:ext cx="90488" cy="93866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6B9D337-4475-CD4F-B5A8-EF125F7B3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43" y="478470"/>
              <a:ext cx="90488" cy="68129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4E46C32-616F-F84B-A404-537CC602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93" y="351297"/>
              <a:ext cx="112713" cy="116576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74C6FC75-82EF-3541-A20E-832AA132D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906" y="265001"/>
              <a:ext cx="90488" cy="90838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47B2AB0-0DA4-E544-87EF-86D52F01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706" y="171135"/>
              <a:ext cx="88900" cy="90838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DCB902B-9931-DE45-B409-1E738C339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756" y="163565"/>
              <a:ext cx="93663" cy="80241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99DFFD0-8EE4-5441-ADA9-3D59B185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693" y="178705"/>
              <a:ext cx="63500" cy="83269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AC0F857-5EB5-A842-9502-5217BC1A8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168" y="207470"/>
              <a:ext cx="82550" cy="90838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478ABA3-B304-074E-9ACA-E4CB8C482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781" y="280140"/>
              <a:ext cx="104775" cy="104464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DE54C6B-7F47-6F4B-8ACC-7C1E225D4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1506" y="374006"/>
              <a:ext cx="98425" cy="115061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550C5BE-848C-4944-BA16-773235F73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831" y="502694"/>
              <a:ext cx="95250" cy="7267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9C14539-7296-2F41-9BBC-EBD872371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993" y="619268"/>
              <a:ext cx="82550" cy="49961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41DBA1A-F4B1-9E40-B5F8-E4F900A7C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993" y="716162"/>
              <a:ext cx="87313" cy="75698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DD51A487-EE3B-7648-95B6-2A47CA4DD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656" y="835766"/>
              <a:ext cx="98425" cy="89324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62561DC3-9724-DD42-A756-9CE44EB04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0456" y="301336"/>
              <a:ext cx="815975" cy="782720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3427252-1E62-404A-8134-6256BE28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007"/>
            <a:ext cx="7772400" cy="1064790"/>
          </a:xfrm>
        </p:spPr>
        <p:txBody>
          <a:bodyPr/>
          <a:lstStyle>
            <a:lvl1pPr>
              <a:defRPr>
                <a:solidFill>
                  <a:srgbClr val="74161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6776AA-304D-7A4F-9FF5-A5CF10323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F31D7-A23F-8144-B4FD-A9B07A74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148"/>
            <a:ext cx="2743200" cy="365125"/>
          </a:xfrm>
        </p:spPr>
        <p:txBody>
          <a:bodyPr/>
          <a:lstStyle/>
          <a:p>
            <a:fld id="{57AC08C4-ECD2-F249-9110-39D4789A4150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B4A0D-BAA7-5F40-9564-41C0A442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0148"/>
            <a:ext cx="4114800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95F9F-7C08-594F-8DD2-16749E5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0148"/>
            <a:ext cx="27432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4E99DD2-3293-0048-9092-79BE9AEA5DFC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802BC8-A392-9244-B912-208725E2E504}"/>
              </a:ext>
            </a:extLst>
          </p:cNvPr>
          <p:cNvSpPr/>
          <p:nvPr userDrawn="1"/>
        </p:nvSpPr>
        <p:spPr>
          <a:xfrm>
            <a:off x="0" y="1410548"/>
            <a:ext cx="12192000" cy="36000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9ECB99-78B1-F745-AE01-DD07DB10A20A}"/>
              </a:ext>
            </a:extLst>
          </p:cNvPr>
          <p:cNvSpPr/>
          <p:nvPr userDrawn="1"/>
        </p:nvSpPr>
        <p:spPr>
          <a:xfrm>
            <a:off x="0" y="1495165"/>
            <a:ext cx="12192000" cy="36000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82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94F12-D8B9-2943-A9E7-D20CD32D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03A58B-EF5D-0A4E-9575-F5B8F4B7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AD5734-CBAC-B248-8ABB-F27E5231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5B52E-E1D2-E94F-9B12-8C717509C9EA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24194-EEE6-284B-8C6E-A6C78FFE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FC3BD-3F80-7841-95D8-A6805E69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19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308A9-EA06-224C-AD91-6DA40E31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34CA6-5700-CD4D-95AA-5B4EC78CF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001E7D-2EF8-7747-8EBD-437CC5372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9D3B65-0347-4648-836C-F1D78346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78DE-340F-7540-BCF9-0BF54FE5B315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4BE9E-965E-5E42-8E81-166D595C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DD10A-0FCC-C747-961E-1E3ECA81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05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DE3C6-1B92-764C-AEE5-E93D86BC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4F81D2-7048-8643-B3F9-1F0925031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1F8DC4-0D6B-E24F-BD99-9DDF3C7CA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E97BF5-FD94-594E-9745-357222E6D0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307E54-7F62-FA4D-8B9F-10EABD058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81764E-B72B-F047-AAD3-394B951B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013D-55A1-554B-AEBF-719EA0811E97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1CE565-D77E-6F4C-A649-75040796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EAFEAB-8261-724B-8891-F403AE6D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6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1657A-023F-EB42-9504-8FE98061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45EA6B-C976-1440-A5F4-5E9D8987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5B20-2A5A-2246-B50D-4EF94053E7D9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74C6B7-F732-6748-956B-B404C9A8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A655AD-E688-EC48-9131-381959BD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232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86C7C1-F72D-F849-9A69-AA68997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88245-D959-9047-812F-B3EFF01F2453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F3B03E-E2DB-4E41-9763-C7D5B56A6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5D4A6-BF99-5D45-BA56-395FBA38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28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FC508-B697-1448-AC0F-CA9949C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D79EC-A1A5-634A-A0E9-79871400E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297B0D-735B-874F-B8C6-8E5531955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E8469-DC5E-7D49-AF12-D9A219BB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415D-7E64-EA41-A969-97FE60D86224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74E791-CEE8-9F43-A0B0-9936D73F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5A14FC-7AD9-DD47-8FC3-81F984D0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2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E0B5-9010-954B-8751-90B7D4F8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E991D2-D884-C545-800E-05434F3B2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21CB28-232E-2E44-9B76-37894B346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8AE2F7-5699-0649-B978-6D35A29B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1DE2-A196-2547-9EC6-6D7BDE580266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D01CEE-6BE9-984E-B22B-6EE3048A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A97285-0A82-474E-A6C2-861DF5C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92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21D683-70B1-CA4D-997E-05032400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C9817A-6310-C541-B443-6804676F4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D6399-3951-6B42-B4A0-39D9F16B0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9BA1C-15ED-8E44-BC6B-CBDCF11689F6}" type="datetime1">
              <a:rPr kumimoji="1" lang="zh-CN" altLang="en-US" smtClean="0"/>
              <a:t>2021/11/5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5657A-909C-244E-9B08-3DC299C1E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A6901-5B24-B046-919B-A466EB67C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9DD2-3293-0048-9092-79BE9AEA5DF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F9D7EE-6033-074B-9604-292005140BFB}"/>
              </a:ext>
            </a:extLst>
          </p:cNvPr>
          <p:cNvSpPr/>
          <p:nvPr userDrawn="1"/>
        </p:nvSpPr>
        <p:spPr>
          <a:xfrm>
            <a:off x="0" y="6341697"/>
            <a:ext cx="12192000" cy="516303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82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9.jp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microsoft.com/office/2007/relationships/hdphoto" Target="../media/hdphoto1.wdp"/><Relationship Id="rId10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8023ED88-8FE6-4B49-8C42-996AC28FF0B3}"/>
              </a:ext>
            </a:extLst>
          </p:cNvPr>
          <p:cNvSpPr/>
          <p:nvPr/>
        </p:nvSpPr>
        <p:spPr>
          <a:xfrm>
            <a:off x="0" y="-20604"/>
            <a:ext cx="12192000" cy="4157706"/>
          </a:xfrm>
          <a:prstGeom prst="rect">
            <a:avLst/>
          </a:prstGeom>
          <a:solidFill>
            <a:srgbClr val="7416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60114D-FF06-9E47-BABB-ACFA5E472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3559"/>
            <a:ext cx="9144000" cy="19352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sz="4000" b="1" dirty="0">
                <a:solidFill>
                  <a:schemeClr val="bg1"/>
                </a:solidFill>
              </a:rPr>
              <a:t>SketchINT:</a:t>
            </a:r>
            <a:r>
              <a:rPr kumimoji="1" lang="en" altLang="zh-CN" sz="3200" b="1" dirty="0">
                <a:solidFill>
                  <a:schemeClr val="bg1"/>
                </a:solidFill>
              </a:rPr>
              <a:t> </a:t>
            </a:r>
            <a:br>
              <a:rPr kumimoji="1" lang="en" altLang="zh-CN" sz="3200" b="1" dirty="0">
                <a:solidFill>
                  <a:schemeClr val="bg1"/>
                </a:solidFill>
              </a:rPr>
            </a:br>
            <a:r>
              <a:rPr kumimoji="1" lang="en-US" altLang="zh-CN" sz="3200" b="1" dirty="0">
                <a:solidFill>
                  <a:schemeClr val="bg1"/>
                </a:solidFill>
              </a:rPr>
              <a:t>Empowering INT with TowerSketch for Per-flow Per-switch Measurement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E5CFE6-9A95-0E4D-AECD-5EA879826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135"/>
            <a:ext cx="9144000" cy="16557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Kaicheng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Yang , </a:t>
            </a: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Yuanpeng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Li , </a:t>
            </a: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Zirui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Liu , Tong Yang, </a:t>
            </a:r>
          </a:p>
          <a:p>
            <a:pPr>
              <a:lnSpc>
                <a:spcPct val="150000"/>
              </a:lnSpc>
            </a:pP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Yu Zhou , Jintao He , </a:t>
            </a: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Jing’an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Xue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, Tong Zhao , </a:t>
            </a:r>
          </a:p>
          <a:p>
            <a:pPr>
              <a:lnSpc>
                <a:spcPct val="150000"/>
              </a:lnSpc>
            </a:pP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Zhengyi Jia , </a:t>
            </a:r>
            <a:r>
              <a:rPr kumimoji="1" lang="en-US" altLang="zh-CN" sz="2700" dirty="0" err="1">
                <a:latin typeface="Arial" panose="020B0604020202020204" pitchFamily="34" charset="0"/>
                <a:cs typeface="Arial" panose="020B0604020202020204" pitchFamily="34" charset="0"/>
              </a:rPr>
              <a:t>Yongqiang</a:t>
            </a:r>
            <a:r>
              <a:rPr kumimoji="1" lang="en-US" altLang="zh-CN" sz="2700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  <a:endParaRPr kumimoji="1" lang="zh-CN" alt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4E70EC-779E-0344-8816-7C834CBA7B69}"/>
              </a:ext>
            </a:extLst>
          </p:cNvPr>
          <p:cNvGrpSpPr/>
          <p:nvPr/>
        </p:nvGrpSpPr>
        <p:grpSpPr>
          <a:xfrm>
            <a:off x="288000" y="144000"/>
            <a:ext cx="4271963" cy="1152128"/>
            <a:chOff x="479376" y="479847"/>
            <a:chExt cx="4271963" cy="1208088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BD342CA-D20B-C947-A75E-AD0FD4EB12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D26E34-8E62-544C-9474-75136B6FF2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8A3DAEE-227A-8647-9AB7-A00CAA1C84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46F297F-BB73-1F49-8FAE-9D35AF30B3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561525B-5A9E-A243-8C66-A2CD16726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E8C6D26-B7AF-AB4D-A1BA-73FFB7FA38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034AD40-4DA2-994A-869D-25BB1CC000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29F0790-016B-D644-865B-FB35AD8F7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A63228C-B781-7549-B9AD-B1EAF5B19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F24C8E3-D283-2E43-8900-FBD9FE1E3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FF04DC3-7266-1C4E-876A-D7E591425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7EA436-AE80-5947-B5EC-507CD7F5D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EFD3912-D8EB-6442-8755-0CDFBFDC7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CE5959F-EB7C-314F-A16C-5807AD15D8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83A60AB-EA99-4E42-9DE8-045D8365E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2FE4F1-7295-C044-B46F-08B685652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4876005-AE13-3D4F-A074-EDE166A09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C74E7C9-24A3-2944-A604-6E3AAAEBA1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1F175E6-C792-F149-BF22-2CF8E8CE35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92A37BF-1F8A-5B4B-AC76-D29DC118E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A2DFCC7-6436-4740-AC38-150AEB862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4631048-7F33-F746-A6B0-480322FB71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6CE974A-B8C7-8A43-9905-63D18D5D24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9753F80-15F3-9D41-832C-86E89857D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6C3C9A1-2149-0247-9579-7D1243A57C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1489FFA-2E65-D74C-92E6-71ECD51808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CAD8D8B-6A4A-B441-A577-0EE7CA2324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2584164-5943-644A-A669-4EAC60DCA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D2074DD-9CC1-8D41-AB34-CE938E07E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C885D1B-AE74-1649-9AD0-52A0982A35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4D14B26-A07B-5347-A61C-D0F63959C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C626DD6-6EC7-1442-AB4E-E2EDFBAD5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B3E49E8-52F8-D34C-9646-4F62A8BBC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2E8EA65-AC1C-694F-9ED9-4CD78B21E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8BABF8F-7346-AA47-9075-E47EFCCE15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8E336F-D7E6-6544-91D0-3514D1B22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B9E4B8D-53F2-AD45-8EA8-B9BF7DA044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F2F15B1-C9D4-8347-A2D8-73E927AE5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2485C97-DA6B-4445-B796-6481A66E2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3507F4F-76C0-754F-9DAB-D0A37C56C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E5013FF-BBAC-EC49-BBF1-BBC795220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E5F595E-3ED2-C243-93A7-80EA5F47E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EDA60C5-4A98-E441-B077-B8E2FB36E0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31BDD9C-BF42-3A4D-8168-BA9C51358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7F6E079-E624-D249-970A-A0C5A9682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B71381A-3E71-E141-921B-8708A0E43E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F1158C-BC05-CD41-8199-AE3F1CB371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DBFDC8D-5A68-E247-9C84-5744D1EC8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74299FA4-18E7-5E4E-87B9-1E2BE646D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rgbClr val="741618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5C776D2-B3A3-224A-9A51-E028E6B3F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6CA76F6-6EE0-D74F-BB4C-A1DE0E5EA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41618"/>
                </a:solidFill>
              </a:endParaRPr>
            </a:p>
          </p:txBody>
        </p:sp>
      </p:grpSp>
      <p:pic>
        <p:nvPicPr>
          <p:cNvPr id="1030" name="Picture 6" descr="Peng Cheng Laboratory">
            <a:extLst>
              <a:ext uri="{FF2B5EF4-FFF2-40B4-BE49-F238E27FC236}">
                <a16:creationId xmlns:a16="http://schemas.microsoft.com/office/drawing/2014/main" id="{393CAB0B-E792-B04E-8AE7-9CF23F48D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76" y="149374"/>
            <a:ext cx="247680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awei logo">
            <a:extLst>
              <a:ext uri="{FF2B5EF4-FFF2-40B4-BE49-F238E27FC236}">
                <a16:creationId xmlns:a16="http://schemas.microsoft.com/office/drawing/2014/main" id="{84F644A6-E20A-8C40-B40D-6C2CB0F9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75" y="789564"/>
            <a:ext cx="22344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图形 59">
            <a:extLst>
              <a:ext uri="{FF2B5EF4-FFF2-40B4-BE49-F238E27FC236}">
                <a16:creationId xmlns:a16="http://schemas.microsoft.com/office/drawing/2014/main" id="{820DFDCF-B55A-43C5-B4C4-08430D8D7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6984" y="134654"/>
            <a:ext cx="11334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3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Classic CM 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same-sized counters for each array</a:t>
            </a:r>
          </a:p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Selecting a counter in each array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0434ACBB-6DF0-4739-956B-6BCEF83F3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16585"/>
              </p:ext>
            </p:extLst>
          </p:nvPr>
        </p:nvGraphicFramePr>
        <p:xfrm>
          <a:off x="2242520" y="2960189"/>
          <a:ext cx="5527936" cy="208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1984">
                  <a:extLst>
                    <a:ext uri="{9D8B030D-6E8A-4147-A177-3AD203B41FA5}">
                      <a16:colId xmlns:a16="http://schemas.microsoft.com/office/drawing/2014/main" val="4191905719"/>
                    </a:ext>
                  </a:extLst>
                </a:gridCol>
                <a:gridCol w="1381984">
                  <a:extLst>
                    <a:ext uri="{9D8B030D-6E8A-4147-A177-3AD203B41FA5}">
                      <a16:colId xmlns:a16="http://schemas.microsoft.com/office/drawing/2014/main" val="1292080411"/>
                    </a:ext>
                  </a:extLst>
                </a:gridCol>
                <a:gridCol w="1381984">
                  <a:extLst>
                    <a:ext uri="{9D8B030D-6E8A-4147-A177-3AD203B41FA5}">
                      <a16:colId xmlns:a16="http://schemas.microsoft.com/office/drawing/2014/main" val="1190387212"/>
                    </a:ext>
                  </a:extLst>
                </a:gridCol>
                <a:gridCol w="1381984">
                  <a:extLst>
                    <a:ext uri="{9D8B030D-6E8A-4147-A177-3AD203B41FA5}">
                      <a16:colId xmlns:a16="http://schemas.microsoft.com/office/drawing/2014/main" val="2645390223"/>
                    </a:ext>
                  </a:extLst>
                </a:gridCol>
              </a:tblGrid>
              <a:tr h="727307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78825"/>
                  </a:ext>
                </a:extLst>
              </a:tr>
              <a:tr h="727307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784775"/>
                  </a:ext>
                </a:extLst>
              </a:tr>
              <a:tr h="627596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60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46CBF6-4F67-44E0-A36F-B9FBE111C24C}"/>
              </a:ext>
            </a:extLst>
          </p:cNvPr>
          <p:cNvSpPr txBox="1"/>
          <p:nvPr/>
        </p:nvSpPr>
        <p:spPr>
          <a:xfrm>
            <a:off x="3377431" y="5559892"/>
            <a:ext cx="3258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3-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array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sketch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24CEBEA-E30B-427A-A68D-5391295A7FEC}"/>
                  </a:ext>
                </a:extLst>
              </p:cNvPr>
              <p:cNvSpPr/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24CEBEA-E30B-427A-A68D-5391295A7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曲线连接符 15">
            <a:extLst>
              <a:ext uri="{FF2B5EF4-FFF2-40B4-BE49-F238E27FC236}">
                <a16:creationId xmlns:a16="http://schemas.microsoft.com/office/drawing/2014/main" id="{B7707A4E-9A26-401C-8556-26CAD8F21E0D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801040" y="3308766"/>
            <a:ext cx="3205448" cy="7818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5">
            <a:extLst>
              <a:ext uri="{FF2B5EF4-FFF2-40B4-BE49-F238E27FC236}">
                <a16:creationId xmlns:a16="http://schemas.microsoft.com/office/drawing/2014/main" id="{67FC41A2-373D-42EE-A096-D6BD3A10B23D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1801040" y="3978044"/>
            <a:ext cx="4609768" cy="1125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15">
            <a:extLst>
              <a:ext uri="{FF2B5EF4-FFF2-40B4-BE49-F238E27FC236}">
                <a16:creationId xmlns:a16="http://schemas.microsoft.com/office/drawing/2014/main" id="{D32A7728-88F9-4275-B341-8C208E618D6C}"/>
              </a:ext>
            </a:extLst>
          </p:cNvPr>
          <p:cNvCxnSpPr>
            <a:cxnSpLocks/>
          </p:cNvCxnSpPr>
          <p:nvPr/>
        </p:nvCxnSpPr>
        <p:spPr>
          <a:xfrm>
            <a:off x="1801040" y="4110178"/>
            <a:ext cx="1818059" cy="62361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926BE03-FB99-455C-938B-657C994C56FF}"/>
              </a:ext>
            </a:extLst>
          </p:cNvPr>
          <p:cNvSpPr txBox="1"/>
          <p:nvPr/>
        </p:nvSpPr>
        <p:spPr>
          <a:xfrm>
            <a:off x="5351116" y="2993851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zh-C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B9F3D08-1124-4BF9-9687-AF8D5AD0FC35}"/>
              </a:ext>
            </a:extLst>
          </p:cNvPr>
          <p:cNvSpPr txBox="1"/>
          <p:nvPr/>
        </p:nvSpPr>
        <p:spPr>
          <a:xfrm>
            <a:off x="6732183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zh-C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0D14B8A-66E4-4D73-8D76-37D04546147E}"/>
              </a:ext>
            </a:extLst>
          </p:cNvPr>
          <p:cNvSpPr txBox="1"/>
          <p:nvPr/>
        </p:nvSpPr>
        <p:spPr>
          <a:xfrm>
            <a:off x="3979516" y="4410333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zh-CN" altLang="en-US" sz="35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6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  <p:bldP spid="25" grpId="1"/>
      <p:bldP spid="26" grpId="1"/>
      <p:bldP spid="2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Classic CM 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Highly skewed network traffic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Many bits wasted</a:t>
            </a: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D32A9AD-6550-4AE2-A4F1-932BE97AB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841961"/>
              </p:ext>
            </p:extLst>
          </p:nvPr>
        </p:nvGraphicFramePr>
        <p:xfrm>
          <a:off x="3132306" y="2945330"/>
          <a:ext cx="6573294" cy="3286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14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&amp; Accurate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different-sized counters for different arrays</a:t>
            </a: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0434ACBB-6DF0-4739-956B-6BCEF83F35AD}"/>
              </a:ext>
            </a:extLst>
          </p:cNvPr>
          <p:cNvGraphicFramePr>
            <a:graphicFrameLocks noGrp="1"/>
          </p:cNvGraphicFramePr>
          <p:nvPr/>
        </p:nvGraphicFramePr>
        <p:xfrm>
          <a:off x="2242520" y="2960189"/>
          <a:ext cx="5527936" cy="208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992">
                  <a:extLst>
                    <a:ext uri="{9D8B030D-6E8A-4147-A177-3AD203B41FA5}">
                      <a16:colId xmlns:a16="http://schemas.microsoft.com/office/drawing/2014/main" val="41919057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893011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292080411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74278927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190387212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52677153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645390223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661626809"/>
                    </a:ext>
                  </a:extLst>
                </a:gridCol>
              </a:tblGrid>
              <a:tr h="727307">
                <a:tc gridSpan="4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8825"/>
                  </a:ext>
                </a:extLst>
              </a:tr>
              <a:tr h="727307"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4775"/>
                  </a:ext>
                </a:extLst>
              </a:tr>
              <a:tr h="627596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60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46CBF6-4F67-44E0-A36F-B9FBE111C24C}"/>
              </a:ext>
            </a:extLst>
          </p:cNvPr>
          <p:cNvSpPr txBox="1"/>
          <p:nvPr/>
        </p:nvSpPr>
        <p:spPr>
          <a:xfrm>
            <a:off x="3377431" y="5559892"/>
            <a:ext cx="3258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3-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array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0B21C-172D-4B59-82FE-551960B0C06A}"/>
              </a:ext>
            </a:extLst>
          </p:cNvPr>
          <p:cNvSpPr txBox="1"/>
          <p:nvPr/>
        </p:nvSpPr>
        <p:spPr>
          <a:xfrm>
            <a:off x="7916671" y="3108711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8-bit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A423489-A559-4D4F-8B99-615C5A0F6285}"/>
              </a:ext>
            </a:extLst>
          </p:cNvPr>
          <p:cNvSpPr/>
          <p:nvPr/>
        </p:nvSpPr>
        <p:spPr>
          <a:xfrm>
            <a:off x="7795832" y="2988816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C86FC2-CB49-4010-A9D8-9833F8D047DC}"/>
              </a:ext>
            </a:extLst>
          </p:cNvPr>
          <p:cNvSpPr txBox="1"/>
          <p:nvPr/>
        </p:nvSpPr>
        <p:spPr>
          <a:xfrm>
            <a:off x="7916671" y="38202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4-bit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BE2579F-0AF3-4095-BFA3-A3185EFBC441}"/>
              </a:ext>
            </a:extLst>
          </p:cNvPr>
          <p:cNvSpPr/>
          <p:nvPr/>
        </p:nvSpPr>
        <p:spPr>
          <a:xfrm>
            <a:off x="7795832" y="3700345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1E790C-17F9-407B-A90B-6513A536009C}"/>
              </a:ext>
            </a:extLst>
          </p:cNvPr>
          <p:cNvSpPr txBox="1"/>
          <p:nvPr/>
        </p:nvSpPr>
        <p:spPr>
          <a:xfrm>
            <a:off x="7916671" y="45337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D9EB36D-8F5C-4BA4-B290-4E5675DE4696}"/>
              </a:ext>
            </a:extLst>
          </p:cNvPr>
          <p:cNvSpPr/>
          <p:nvPr/>
        </p:nvSpPr>
        <p:spPr>
          <a:xfrm>
            <a:off x="7795832" y="4425192"/>
            <a:ext cx="326018" cy="617207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 animBg="1"/>
      <p:bldP spid="20" grpId="0"/>
      <p:bldP spid="21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&amp; Accurate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Insertion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0434ACBB-6DF0-4739-956B-6BCEF83F35AD}"/>
              </a:ext>
            </a:extLst>
          </p:cNvPr>
          <p:cNvGraphicFramePr>
            <a:graphicFrameLocks noGrp="1"/>
          </p:cNvGraphicFramePr>
          <p:nvPr/>
        </p:nvGraphicFramePr>
        <p:xfrm>
          <a:off x="2242520" y="2960189"/>
          <a:ext cx="5527936" cy="208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992">
                  <a:extLst>
                    <a:ext uri="{9D8B030D-6E8A-4147-A177-3AD203B41FA5}">
                      <a16:colId xmlns:a16="http://schemas.microsoft.com/office/drawing/2014/main" val="41919057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893011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292080411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74278927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190387212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52677153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645390223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661626809"/>
                    </a:ext>
                  </a:extLst>
                </a:gridCol>
              </a:tblGrid>
              <a:tr h="727307">
                <a:tc gridSpan="4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8825"/>
                  </a:ext>
                </a:extLst>
              </a:tr>
              <a:tr h="727307"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4775"/>
                  </a:ext>
                </a:extLst>
              </a:tr>
              <a:tr h="627596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60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46CBF6-4F67-44E0-A36F-B9FBE111C24C}"/>
              </a:ext>
            </a:extLst>
          </p:cNvPr>
          <p:cNvSpPr txBox="1"/>
          <p:nvPr/>
        </p:nvSpPr>
        <p:spPr>
          <a:xfrm>
            <a:off x="3377431" y="5559892"/>
            <a:ext cx="3258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3-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array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0B21C-172D-4B59-82FE-551960B0C06A}"/>
              </a:ext>
            </a:extLst>
          </p:cNvPr>
          <p:cNvSpPr txBox="1"/>
          <p:nvPr/>
        </p:nvSpPr>
        <p:spPr>
          <a:xfrm>
            <a:off x="7916671" y="3108711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8-bit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A423489-A559-4D4F-8B99-615C5A0F6285}"/>
              </a:ext>
            </a:extLst>
          </p:cNvPr>
          <p:cNvSpPr/>
          <p:nvPr/>
        </p:nvSpPr>
        <p:spPr>
          <a:xfrm>
            <a:off x="7795832" y="2988816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C86FC2-CB49-4010-A9D8-9833F8D047DC}"/>
              </a:ext>
            </a:extLst>
          </p:cNvPr>
          <p:cNvSpPr txBox="1"/>
          <p:nvPr/>
        </p:nvSpPr>
        <p:spPr>
          <a:xfrm>
            <a:off x="7916671" y="38202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4-bit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BE2579F-0AF3-4095-BFA3-A3185EFBC441}"/>
              </a:ext>
            </a:extLst>
          </p:cNvPr>
          <p:cNvSpPr/>
          <p:nvPr/>
        </p:nvSpPr>
        <p:spPr>
          <a:xfrm>
            <a:off x="7795832" y="3700345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1E790C-17F9-407B-A90B-6513A536009C}"/>
              </a:ext>
            </a:extLst>
          </p:cNvPr>
          <p:cNvSpPr txBox="1"/>
          <p:nvPr/>
        </p:nvSpPr>
        <p:spPr>
          <a:xfrm>
            <a:off x="7916671" y="45337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D9EB36D-8F5C-4BA4-B290-4E5675DE4696}"/>
              </a:ext>
            </a:extLst>
          </p:cNvPr>
          <p:cNvSpPr/>
          <p:nvPr/>
        </p:nvSpPr>
        <p:spPr>
          <a:xfrm>
            <a:off x="7795832" y="4425192"/>
            <a:ext cx="326018" cy="617207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/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曲线连接符 15">
            <a:extLst>
              <a:ext uri="{FF2B5EF4-FFF2-40B4-BE49-F238E27FC236}">
                <a16:creationId xmlns:a16="http://schemas.microsoft.com/office/drawing/2014/main" id="{A5CA8008-2BF1-45A5-94CF-C2C29D891F57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308766"/>
            <a:ext cx="3205448" cy="7818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15">
            <a:extLst>
              <a:ext uri="{FF2B5EF4-FFF2-40B4-BE49-F238E27FC236}">
                <a16:creationId xmlns:a16="http://schemas.microsoft.com/office/drawing/2014/main" id="{64F98F6F-B83C-4EA6-A672-1D6C02BDF10F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978044"/>
            <a:ext cx="4609768" cy="1125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15">
            <a:extLst>
              <a:ext uri="{FF2B5EF4-FFF2-40B4-BE49-F238E27FC236}">
                <a16:creationId xmlns:a16="http://schemas.microsoft.com/office/drawing/2014/main" id="{C759CD55-D5CC-4876-B9B9-C7F7B2DBE6E4}"/>
              </a:ext>
            </a:extLst>
          </p:cNvPr>
          <p:cNvCxnSpPr>
            <a:cxnSpLocks/>
          </p:cNvCxnSpPr>
          <p:nvPr/>
        </p:nvCxnSpPr>
        <p:spPr>
          <a:xfrm>
            <a:off x="1801040" y="4110178"/>
            <a:ext cx="2511078" cy="62361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126B82A-EC1E-46C0-8C22-05CA3A01F43A}"/>
              </a:ext>
            </a:extLst>
          </p:cNvPr>
          <p:cNvSpPr txBox="1"/>
          <p:nvPr/>
        </p:nvSpPr>
        <p:spPr>
          <a:xfrm>
            <a:off x="6202021" y="2998597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9EA46E7-F3FF-4E0C-90CD-5370413C7F99}"/>
              </a:ext>
            </a:extLst>
          </p:cNvPr>
          <p:cNvSpPr txBox="1"/>
          <p:nvPr/>
        </p:nvSpPr>
        <p:spPr>
          <a:xfrm>
            <a:off x="6202021" y="2994290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E993F9-E182-4C00-A9A1-7E992D00CC52}"/>
              </a:ext>
            </a:extLst>
          </p:cNvPr>
          <p:cNvSpPr txBox="1"/>
          <p:nvPr/>
        </p:nvSpPr>
        <p:spPr>
          <a:xfrm>
            <a:off x="6718190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D3F53D-DBC6-4077-B878-D1E9A90A8FDA}"/>
              </a:ext>
            </a:extLst>
          </p:cNvPr>
          <p:cNvSpPr txBox="1"/>
          <p:nvPr/>
        </p:nvSpPr>
        <p:spPr>
          <a:xfrm>
            <a:off x="6718190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BE7867-EE84-4A63-B776-1B0B4E0E61B6}"/>
              </a:ext>
            </a:extLst>
          </p:cNvPr>
          <p:cNvSpPr txBox="1"/>
          <p:nvPr/>
        </p:nvSpPr>
        <p:spPr>
          <a:xfrm>
            <a:off x="4312118" y="4425904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500" dirty="0">
                <a:ln>
                  <a:solidFill>
                    <a:srgbClr val="C1C1C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500" dirty="0">
              <a:ln>
                <a:solidFill>
                  <a:srgbClr val="C1C1C1"/>
                </a:solidFill>
              </a:ln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36EA7B-1C34-4BBF-9922-A6042089C59C}"/>
              </a:ext>
            </a:extLst>
          </p:cNvPr>
          <p:cNvSpPr txBox="1"/>
          <p:nvPr/>
        </p:nvSpPr>
        <p:spPr>
          <a:xfrm>
            <a:off x="3472600" y="4992898"/>
            <a:ext cx="25110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Overflowed</a:t>
            </a:r>
            <a:r>
              <a:rPr lang="zh-C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1788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/>
      <p:bldP spid="40" grpId="0"/>
      <p:bldP spid="40" grpId="1"/>
      <p:bldP spid="41" grpId="0"/>
      <p:bldP spid="41" grpId="1"/>
      <p:bldP spid="42" grpId="0"/>
      <p:bldP spid="43" grpId="0"/>
      <p:bldP spid="43" grpId="1"/>
      <p:bldP spid="43" grpId="2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&amp; Accurate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Conservative update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0434ACBB-6DF0-4739-956B-6BCEF83F35AD}"/>
              </a:ext>
            </a:extLst>
          </p:cNvPr>
          <p:cNvGraphicFramePr>
            <a:graphicFrameLocks noGrp="1"/>
          </p:cNvGraphicFramePr>
          <p:nvPr/>
        </p:nvGraphicFramePr>
        <p:xfrm>
          <a:off x="2242520" y="2960189"/>
          <a:ext cx="5527936" cy="208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992">
                  <a:extLst>
                    <a:ext uri="{9D8B030D-6E8A-4147-A177-3AD203B41FA5}">
                      <a16:colId xmlns:a16="http://schemas.microsoft.com/office/drawing/2014/main" val="41919057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893011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292080411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74278927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190387212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52677153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645390223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661626809"/>
                    </a:ext>
                  </a:extLst>
                </a:gridCol>
              </a:tblGrid>
              <a:tr h="727307">
                <a:tc gridSpan="4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8825"/>
                  </a:ext>
                </a:extLst>
              </a:tr>
              <a:tr h="727307"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4775"/>
                  </a:ext>
                </a:extLst>
              </a:tr>
              <a:tr h="627596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60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46CBF6-4F67-44E0-A36F-B9FBE111C24C}"/>
              </a:ext>
            </a:extLst>
          </p:cNvPr>
          <p:cNvSpPr txBox="1"/>
          <p:nvPr/>
        </p:nvSpPr>
        <p:spPr>
          <a:xfrm>
            <a:off x="3377431" y="5559892"/>
            <a:ext cx="3258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3-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array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0B21C-172D-4B59-82FE-551960B0C06A}"/>
              </a:ext>
            </a:extLst>
          </p:cNvPr>
          <p:cNvSpPr txBox="1"/>
          <p:nvPr/>
        </p:nvSpPr>
        <p:spPr>
          <a:xfrm>
            <a:off x="7916671" y="3108711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8-bit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A423489-A559-4D4F-8B99-615C5A0F6285}"/>
              </a:ext>
            </a:extLst>
          </p:cNvPr>
          <p:cNvSpPr/>
          <p:nvPr/>
        </p:nvSpPr>
        <p:spPr>
          <a:xfrm>
            <a:off x="7795832" y="2988816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C86FC2-CB49-4010-A9D8-9833F8D047DC}"/>
              </a:ext>
            </a:extLst>
          </p:cNvPr>
          <p:cNvSpPr txBox="1"/>
          <p:nvPr/>
        </p:nvSpPr>
        <p:spPr>
          <a:xfrm>
            <a:off x="7916671" y="38202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4-bit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BE2579F-0AF3-4095-BFA3-A3185EFBC441}"/>
              </a:ext>
            </a:extLst>
          </p:cNvPr>
          <p:cNvSpPr/>
          <p:nvPr/>
        </p:nvSpPr>
        <p:spPr>
          <a:xfrm>
            <a:off x="7795832" y="3700345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1E790C-17F9-407B-A90B-6513A536009C}"/>
              </a:ext>
            </a:extLst>
          </p:cNvPr>
          <p:cNvSpPr txBox="1"/>
          <p:nvPr/>
        </p:nvSpPr>
        <p:spPr>
          <a:xfrm>
            <a:off x="7916671" y="45337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D9EB36D-8F5C-4BA4-B290-4E5675DE4696}"/>
              </a:ext>
            </a:extLst>
          </p:cNvPr>
          <p:cNvSpPr/>
          <p:nvPr/>
        </p:nvSpPr>
        <p:spPr>
          <a:xfrm>
            <a:off x="7795832" y="4425192"/>
            <a:ext cx="326018" cy="617207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/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曲线连接符 15">
            <a:extLst>
              <a:ext uri="{FF2B5EF4-FFF2-40B4-BE49-F238E27FC236}">
                <a16:creationId xmlns:a16="http://schemas.microsoft.com/office/drawing/2014/main" id="{A5CA8008-2BF1-45A5-94CF-C2C29D891F57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308766"/>
            <a:ext cx="3205448" cy="7818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15">
            <a:extLst>
              <a:ext uri="{FF2B5EF4-FFF2-40B4-BE49-F238E27FC236}">
                <a16:creationId xmlns:a16="http://schemas.microsoft.com/office/drawing/2014/main" id="{64F98F6F-B83C-4EA6-A672-1D6C02BDF10F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978044"/>
            <a:ext cx="4609768" cy="1125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15">
            <a:extLst>
              <a:ext uri="{FF2B5EF4-FFF2-40B4-BE49-F238E27FC236}">
                <a16:creationId xmlns:a16="http://schemas.microsoft.com/office/drawing/2014/main" id="{C759CD55-D5CC-4876-B9B9-C7F7B2DBE6E4}"/>
              </a:ext>
            </a:extLst>
          </p:cNvPr>
          <p:cNvCxnSpPr>
            <a:cxnSpLocks/>
          </p:cNvCxnSpPr>
          <p:nvPr/>
        </p:nvCxnSpPr>
        <p:spPr>
          <a:xfrm>
            <a:off x="1801040" y="4110178"/>
            <a:ext cx="2511078" cy="62361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126B82A-EC1E-46C0-8C22-05CA3A01F43A}"/>
              </a:ext>
            </a:extLst>
          </p:cNvPr>
          <p:cNvSpPr txBox="1"/>
          <p:nvPr/>
        </p:nvSpPr>
        <p:spPr>
          <a:xfrm>
            <a:off x="6202021" y="2998597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9EA46E7-F3FF-4E0C-90CD-5370413C7F99}"/>
              </a:ext>
            </a:extLst>
          </p:cNvPr>
          <p:cNvSpPr txBox="1"/>
          <p:nvPr/>
        </p:nvSpPr>
        <p:spPr>
          <a:xfrm>
            <a:off x="6202021" y="2994290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E993F9-E182-4C00-A9A1-7E992D00CC52}"/>
              </a:ext>
            </a:extLst>
          </p:cNvPr>
          <p:cNvSpPr txBox="1"/>
          <p:nvPr/>
        </p:nvSpPr>
        <p:spPr>
          <a:xfrm>
            <a:off x="6718190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D3F53D-DBC6-4077-B878-D1E9A90A8FDA}"/>
              </a:ext>
            </a:extLst>
          </p:cNvPr>
          <p:cNvSpPr txBox="1"/>
          <p:nvPr/>
        </p:nvSpPr>
        <p:spPr>
          <a:xfrm>
            <a:off x="6718190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BE7867-EE84-4A63-B776-1B0B4E0E61B6}"/>
              </a:ext>
            </a:extLst>
          </p:cNvPr>
          <p:cNvSpPr txBox="1"/>
          <p:nvPr/>
        </p:nvSpPr>
        <p:spPr>
          <a:xfrm>
            <a:off x="4312118" y="4425904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500" dirty="0">
                <a:ln>
                  <a:solidFill>
                    <a:srgbClr val="C1C1C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500" dirty="0">
              <a:ln>
                <a:solidFill>
                  <a:srgbClr val="C1C1C1"/>
                </a:solidFill>
              </a:ln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36EA7B-1C34-4BBF-9922-A6042089C59C}"/>
              </a:ext>
            </a:extLst>
          </p:cNvPr>
          <p:cNvSpPr txBox="1"/>
          <p:nvPr/>
        </p:nvSpPr>
        <p:spPr>
          <a:xfrm>
            <a:off x="3468861" y="4992898"/>
            <a:ext cx="25110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Overflowed</a:t>
            </a:r>
            <a:r>
              <a:rPr lang="zh-C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D3F929-017A-49B2-9054-4BA34A0503C2}"/>
              </a:ext>
            </a:extLst>
          </p:cNvPr>
          <p:cNvSpPr txBox="1"/>
          <p:nvPr/>
        </p:nvSpPr>
        <p:spPr>
          <a:xfrm>
            <a:off x="6436184" y="3748427"/>
            <a:ext cx="12697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12&gt;5</a:t>
            </a:r>
            <a:r>
              <a:rPr lang="zh-C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818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/>
      <p:bldP spid="40" grpId="0"/>
      <p:bldP spid="40" grpId="1"/>
      <p:bldP spid="41" grpId="0"/>
      <p:bldP spid="41" grpId="1"/>
      <p:bldP spid="42" grpId="0"/>
      <p:bldP spid="43" grpId="0"/>
      <p:bldP spid="43" grpId="1"/>
      <p:bldP spid="43" grpId="2"/>
      <p:bldP spid="36" grpId="0"/>
      <p:bldP spid="36" grpId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0BE1649E-0E47-F64E-B211-944841D3F6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48FA2789-D113-AF4B-B194-2C3CC11945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1E8CD9EB-70DA-3C4F-88A8-391E97ACFE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9D3774-7B61-F44A-AAA0-F75F3912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&amp; Accurate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452FE-367F-7D4A-9F6D-521EBE1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200" y="1935655"/>
            <a:ext cx="10515600" cy="4351338"/>
          </a:xfrm>
        </p:spPr>
        <p:txBody>
          <a:bodyPr/>
          <a:lstStyle/>
          <a:p>
            <a:pPr algn="just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灯片编号占位符 124">
            <a:extLst>
              <a:ext uri="{FF2B5EF4-FFF2-40B4-BE49-F238E27FC236}">
                <a16:creationId xmlns:a16="http://schemas.microsoft.com/office/drawing/2014/main" id="{F355EBA1-9F54-474F-A42E-1C3A208C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0434ACBB-6DF0-4739-956B-6BCEF83F35AD}"/>
              </a:ext>
            </a:extLst>
          </p:cNvPr>
          <p:cNvGraphicFramePr>
            <a:graphicFrameLocks noGrp="1"/>
          </p:cNvGraphicFramePr>
          <p:nvPr/>
        </p:nvGraphicFramePr>
        <p:xfrm>
          <a:off x="2242520" y="2960189"/>
          <a:ext cx="5527936" cy="2082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992">
                  <a:extLst>
                    <a:ext uri="{9D8B030D-6E8A-4147-A177-3AD203B41FA5}">
                      <a16:colId xmlns:a16="http://schemas.microsoft.com/office/drawing/2014/main" val="41919057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89301119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292080411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74278927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190387212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526771534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2645390223"/>
                    </a:ext>
                  </a:extLst>
                </a:gridCol>
                <a:gridCol w="690992">
                  <a:extLst>
                    <a:ext uri="{9D8B030D-6E8A-4147-A177-3AD203B41FA5}">
                      <a16:colId xmlns:a16="http://schemas.microsoft.com/office/drawing/2014/main" val="1661626809"/>
                    </a:ext>
                  </a:extLst>
                </a:gridCol>
              </a:tblGrid>
              <a:tr h="727307">
                <a:tc gridSpan="4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8825"/>
                  </a:ext>
                </a:extLst>
              </a:tr>
              <a:tr h="727307"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5632" marR="105632" marT="52816" marB="52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4775"/>
                  </a:ext>
                </a:extLst>
              </a:tr>
              <a:tr h="627596"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500" b="0" dirty="0">
                        <a:ln>
                          <a:solidFill>
                            <a:srgbClr val="C1C1C1"/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9202" marR="39202" marT="23521" marB="235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56047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146CBF6-4F67-44E0-A36F-B9FBE111C24C}"/>
              </a:ext>
            </a:extLst>
          </p:cNvPr>
          <p:cNvSpPr txBox="1"/>
          <p:nvPr/>
        </p:nvSpPr>
        <p:spPr>
          <a:xfrm>
            <a:off x="3377431" y="5559892"/>
            <a:ext cx="3258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3-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array </a:t>
            </a:r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0B21C-172D-4B59-82FE-551960B0C06A}"/>
              </a:ext>
            </a:extLst>
          </p:cNvPr>
          <p:cNvSpPr txBox="1"/>
          <p:nvPr/>
        </p:nvSpPr>
        <p:spPr>
          <a:xfrm>
            <a:off x="7916671" y="3108711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8-bit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A423489-A559-4D4F-8B99-615C5A0F6285}"/>
              </a:ext>
            </a:extLst>
          </p:cNvPr>
          <p:cNvSpPr/>
          <p:nvPr/>
        </p:nvSpPr>
        <p:spPr>
          <a:xfrm>
            <a:off x="7795832" y="2988816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C86FC2-CB49-4010-A9D8-9833F8D047DC}"/>
              </a:ext>
            </a:extLst>
          </p:cNvPr>
          <p:cNvSpPr txBox="1"/>
          <p:nvPr/>
        </p:nvSpPr>
        <p:spPr>
          <a:xfrm>
            <a:off x="7916671" y="38202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4-bit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CBE2579F-0AF3-4095-BFA3-A3185EFBC441}"/>
              </a:ext>
            </a:extLst>
          </p:cNvPr>
          <p:cNvSpPr/>
          <p:nvPr/>
        </p:nvSpPr>
        <p:spPr>
          <a:xfrm>
            <a:off x="7795832" y="3700345"/>
            <a:ext cx="326018" cy="679024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1E790C-17F9-407B-A90B-6513A536009C}"/>
              </a:ext>
            </a:extLst>
          </p:cNvPr>
          <p:cNvSpPr txBox="1"/>
          <p:nvPr/>
        </p:nvSpPr>
        <p:spPr>
          <a:xfrm>
            <a:off x="7916671" y="4533740"/>
            <a:ext cx="123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2-bit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DD9EB36D-8F5C-4BA4-B290-4E5675DE4696}"/>
              </a:ext>
            </a:extLst>
          </p:cNvPr>
          <p:cNvSpPr/>
          <p:nvPr/>
        </p:nvSpPr>
        <p:spPr>
          <a:xfrm>
            <a:off x="7795832" y="4425192"/>
            <a:ext cx="326018" cy="617207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/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,+1⟩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2E52D766-EE5F-417F-A014-AB2090136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40" y="3874616"/>
                <a:ext cx="864000" cy="432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曲线连接符 15">
            <a:extLst>
              <a:ext uri="{FF2B5EF4-FFF2-40B4-BE49-F238E27FC236}">
                <a16:creationId xmlns:a16="http://schemas.microsoft.com/office/drawing/2014/main" id="{A5CA8008-2BF1-45A5-94CF-C2C29D891F57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308766"/>
            <a:ext cx="3205448" cy="78185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15">
            <a:extLst>
              <a:ext uri="{FF2B5EF4-FFF2-40B4-BE49-F238E27FC236}">
                <a16:creationId xmlns:a16="http://schemas.microsoft.com/office/drawing/2014/main" id="{64F98F6F-B83C-4EA6-A672-1D6C02BDF10F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1801040" y="3978044"/>
            <a:ext cx="4609768" cy="11257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15">
            <a:extLst>
              <a:ext uri="{FF2B5EF4-FFF2-40B4-BE49-F238E27FC236}">
                <a16:creationId xmlns:a16="http://schemas.microsoft.com/office/drawing/2014/main" id="{C759CD55-D5CC-4876-B9B9-C7F7B2DBE6E4}"/>
              </a:ext>
            </a:extLst>
          </p:cNvPr>
          <p:cNvCxnSpPr>
            <a:cxnSpLocks/>
          </p:cNvCxnSpPr>
          <p:nvPr/>
        </p:nvCxnSpPr>
        <p:spPr>
          <a:xfrm>
            <a:off x="1801040" y="4110178"/>
            <a:ext cx="2511078" cy="62361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126B82A-EC1E-46C0-8C22-05CA3A01F43A}"/>
              </a:ext>
            </a:extLst>
          </p:cNvPr>
          <p:cNvSpPr txBox="1"/>
          <p:nvPr/>
        </p:nvSpPr>
        <p:spPr>
          <a:xfrm>
            <a:off x="6202021" y="2998597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E993F9-E182-4C00-A9A1-7E992D00CC52}"/>
              </a:ext>
            </a:extLst>
          </p:cNvPr>
          <p:cNvSpPr txBox="1"/>
          <p:nvPr/>
        </p:nvSpPr>
        <p:spPr>
          <a:xfrm>
            <a:off x="6718190" y="3718859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CN" alt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FBE7867-EE84-4A63-B776-1B0B4E0E61B6}"/>
              </a:ext>
            </a:extLst>
          </p:cNvPr>
          <p:cNvSpPr txBox="1"/>
          <p:nvPr/>
        </p:nvSpPr>
        <p:spPr>
          <a:xfrm>
            <a:off x="4312118" y="4425904"/>
            <a:ext cx="7448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500" dirty="0">
                <a:ln>
                  <a:solidFill>
                    <a:srgbClr val="C1C1C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500" dirty="0">
              <a:ln>
                <a:solidFill>
                  <a:srgbClr val="C1C1C1"/>
                </a:solidFill>
              </a:ln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36EA7B-1C34-4BBF-9922-A6042089C59C}"/>
              </a:ext>
            </a:extLst>
          </p:cNvPr>
          <p:cNvSpPr txBox="1"/>
          <p:nvPr/>
        </p:nvSpPr>
        <p:spPr>
          <a:xfrm>
            <a:off x="3468861" y="4456537"/>
            <a:ext cx="25110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Overflowed</a:t>
            </a:r>
            <a:r>
              <a:rPr lang="zh-CN" altLang="en-US" sz="3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6B28C6-8288-4F73-A344-F14B05262ACC}"/>
                  </a:ext>
                </a:extLst>
              </p:cNvPr>
              <p:cNvSpPr txBox="1"/>
              <p:nvPr/>
            </p:nvSpPr>
            <p:spPr>
              <a:xfrm>
                <a:off x="8940208" y="3802729"/>
                <a:ext cx="2738034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?,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6B28C6-8288-4F73-A344-F14B05262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208" y="3802729"/>
                <a:ext cx="2738034" cy="38478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30395-AE42-479F-93D8-34B5D8ACE5FC}"/>
                  </a:ext>
                </a:extLst>
              </p:cNvPr>
              <p:cNvSpPr txBox="1"/>
              <p:nvPr/>
            </p:nvSpPr>
            <p:spPr>
              <a:xfrm>
                <a:off x="8930340" y="3800158"/>
                <a:ext cx="2738034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30395-AE42-479F-93D8-34B5D8AC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340" y="3800158"/>
                <a:ext cx="2738034" cy="384785"/>
              </a:xfrm>
              <a:prstGeom prst="rect">
                <a:avLst/>
              </a:prstGeom>
              <a:blipFill>
                <a:blip r:embed="rId5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0DD06D-B02C-4E25-9115-8C2AC7F0A07B}"/>
                  </a:ext>
                </a:extLst>
              </p:cNvPr>
              <p:cNvSpPr txBox="1"/>
              <p:nvPr/>
            </p:nvSpPr>
            <p:spPr>
              <a:xfrm>
                <a:off x="8988208" y="3807699"/>
                <a:ext cx="2738034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6, 12,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00DD06D-B02C-4E25-9115-8C2AC7F0A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208" y="3807699"/>
                <a:ext cx="2738034" cy="384785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9FA83B-D5D5-46D3-9CD6-22EB16B0DB38}"/>
                  </a:ext>
                </a:extLst>
              </p:cNvPr>
              <p:cNvSpPr txBox="1"/>
              <p:nvPr/>
            </p:nvSpPr>
            <p:spPr>
              <a:xfrm>
                <a:off x="9103559" y="3807699"/>
                <a:ext cx="2738034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6, 12, +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9FA83B-D5D5-46D3-9CD6-22EB16B0D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559" y="3807699"/>
                <a:ext cx="2738034" cy="384785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D38A986-EF82-4519-813B-233029D2E297}"/>
                  </a:ext>
                </a:extLst>
              </p:cNvPr>
              <p:cNvSpPr txBox="1"/>
              <p:nvPr/>
            </p:nvSpPr>
            <p:spPr>
              <a:xfrm>
                <a:off x="8405341" y="3804688"/>
                <a:ext cx="2738034" cy="38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D38A986-EF82-4519-813B-233029D2E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341" y="3804688"/>
                <a:ext cx="2738034" cy="384785"/>
              </a:xfrm>
              <a:prstGeom prst="rect">
                <a:avLst/>
              </a:prstGeom>
              <a:blipFill>
                <a:blip r:embed="rId8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1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/>
      <p:bldP spid="41" grpId="1"/>
      <p:bldP spid="43" grpId="0"/>
      <p:bldP spid="43" grpId="1"/>
      <p:bldP spid="43" grpId="2"/>
      <p:bldP spid="36" grpId="0"/>
      <p:bldP spid="36" grpId="1"/>
      <p:bldP spid="4" grpId="0"/>
      <p:bldP spid="4" grpId="1"/>
      <p:bldP spid="28" grpId="0"/>
      <p:bldP spid="28" grpId="1"/>
      <p:bldP spid="29" grpId="0"/>
      <p:bldP spid="29" grpId="1"/>
      <p:bldP spid="30" grpId="0"/>
      <p:bldP spid="30" grpId="1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6 Local Measurement Tasks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Flow size estimation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Heavy hitter detection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Heavy change detection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Flow size distribution estimation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Entropy estimation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Cardinality estimation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B3EB3-0D75-EB47-B29C-FDA76265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8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4 Global Measurement Tasks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Per-flow per-switch latency estimation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Per-flow per-switch inflated latency detection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Per-switch heavy hitter detection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Per-switch heavy change detection</a:t>
            </a:r>
            <a:endParaRPr kumimoji="1"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B3EB3-0D75-EB47-B29C-FDA76265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53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Flexible working modes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TowerSketch can be implemented upon a diversity of platforms</a:t>
            </a: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Operators enjoy great simplicity of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SketchINT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deployment!!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B3EB3-0D75-EB47-B29C-FDA76265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32EFA51-4D76-49D4-A59C-B3F8702BA7E1}"/>
              </a:ext>
            </a:extLst>
          </p:cNvPr>
          <p:cNvGrpSpPr/>
          <p:nvPr/>
        </p:nvGrpSpPr>
        <p:grpSpPr>
          <a:xfrm>
            <a:off x="1263541" y="2614988"/>
            <a:ext cx="3869041" cy="2772612"/>
            <a:chOff x="612130" y="3901104"/>
            <a:chExt cx="3065588" cy="2196846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C8E3FD1-58EF-48CE-9B0B-3374A4A489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901104"/>
              <a:ext cx="2356323" cy="1470628"/>
              <a:chOff x="942975" y="3754042"/>
              <a:chExt cx="3365298" cy="2100346"/>
            </a:xfrm>
          </p:grpSpPr>
          <p:cxnSp>
            <p:nvCxnSpPr>
              <p:cNvPr id="64" name="直线连接符 7">
                <a:extLst>
                  <a:ext uri="{FF2B5EF4-FFF2-40B4-BE49-F238E27FC236}">
                    <a16:creationId xmlns:a16="http://schemas.microsoft.com/office/drawing/2014/main" id="{DAA406D4-54E1-4E7A-AC91-525C07D655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8">
                <a:extLst>
                  <a:ext uri="{FF2B5EF4-FFF2-40B4-BE49-F238E27FC236}">
                    <a16:creationId xmlns:a16="http://schemas.microsoft.com/office/drawing/2014/main" id="{1D12DB66-E576-48B6-AA11-20BF362178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9">
                <a:extLst>
                  <a:ext uri="{FF2B5EF4-FFF2-40B4-BE49-F238E27FC236}">
                    <a16:creationId xmlns:a16="http://schemas.microsoft.com/office/drawing/2014/main" id="{0827C43B-7266-40F8-8AE5-838DA689B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线连接符 10">
                <a:extLst>
                  <a:ext uri="{FF2B5EF4-FFF2-40B4-BE49-F238E27FC236}">
                    <a16:creationId xmlns:a16="http://schemas.microsoft.com/office/drawing/2014/main" id="{7EA5BBED-6B13-4A70-B964-26AAA9B0BF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21">
                <a:extLst>
                  <a:ext uri="{FF2B5EF4-FFF2-40B4-BE49-F238E27FC236}">
                    <a16:creationId xmlns:a16="http://schemas.microsoft.com/office/drawing/2014/main" id="{AF45DFED-E5C7-414A-AE04-14E3FD559C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22">
                <a:extLst>
                  <a:ext uri="{FF2B5EF4-FFF2-40B4-BE49-F238E27FC236}">
                    <a16:creationId xmlns:a16="http://schemas.microsoft.com/office/drawing/2014/main" id="{045D0279-E41D-44DC-8F4C-BD733D1A76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23">
                <a:extLst>
                  <a:ext uri="{FF2B5EF4-FFF2-40B4-BE49-F238E27FC236}">
                    <a16:creationId xmlns:a16="http://schemas.microsoft.com/office/drawing/2014/main" id="{2F865358-1CC7-4691-96B6-A2A05C2B81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26">
                <a:extLst>
                  <a:ext uri="{FF2B5EF4-FFF2-40B4-BE49-F238E27FC236}">
                    <a16:creationId xmlns:a16="http://schemas.microsoft.com/office/drawing/2014/main" id="{59831B47-402B-48EE-9467-A736D58738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内容占位符 8">
                <a:extLst>
                  <a:ext uri="{FF2B5EF4-FFF2-40B4-BE49-F238E27FC236}">
                    <a16:creationId xmlns:a16="http://schemas.microsoft.com/office/drawing/2014/main" id="{509D14B5-6896-43DD-89BB-8E1264C6C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87" name="内容占位符 8">
                <a:extLst>
                  <a:ext uri="{FF2B5EF4-FFF2-40B4-BE49-F238E27FC236}">
                    <a16:creationId xmlns:a16="http://schemas.microsoft.com/office/drawing/2014/main" id="{9DFB2E79-0EA3-4D70-8DD5-712CD61AD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88" name="内容占位符 8">
                <a:extLst>
                  <a:ext uri="{FF2B5EF4-FFF2-40B4-BE49-F238E27FC236}">
                    <a16:creationId xmlns:a16="http://schemas.microsoft.com/office/drawing/2014/main" id="{970C8321-9AFD-4F4D-86E9-6DC3F8D9B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89" name="内容占位符 8">
                <a:extLst>
                  <a:ext uri="{FF2B5EF4-FFF2-40B4-BE49-F238E27FC236}">
                    <a16:creationId xmlns:a16="http://schemas.microsoft.com/office/drawing/2014/main" id="{CF581AD4-6A42-4E92-B95E-CDBC82DC3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D9CCBD0-1002-434A-81A6-1DA4ED2DD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E7331E2B-6BE6-457D-BC12-49AB599B9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480F427A-819D-46B4-ACAF-3C73E7E8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3022689-B333-4F23-88CE-B59ABEFE1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014BC7CF-B827-42F8-8FA2-EB945634DA6C}"/>
              </a:ext>
            </a:extLst>
          </p:cNvPr>
          <p:cNvSpPr txBox="1"/>
          <p:nvPr/>
        </p:nvSpPr>
        <p:spPr>
          <a:xfrm>
            <a:off x="5229742" y="4996544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End-host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9B095D5-62B2-4062-81F3-92665ADCAAD0}"/>
              </a:ext>
            </a:extLst>
          </p:cNvPr>
          <p:cNvSpPr txBox="1"/>
          <p:nvPr/>
        </p:nvSpPr>
        <p:spPr>
          <a:xfrm>
            <a:off x="4818214" y="3667424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P4-capable Edge Switch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91E6DEC-D2D4-4E9A-BE63-0DF104151EE7}"/>
              </a:ext>
            </a:extLst>
          </p:cNvPr>
          <p:cNvSpPr txBox="1"/>
          <p:nvPr/>
        </p:nvSpPr>
        <p:spPr>
          <a:xfrm>
            <a:off x="5061633" y="4295640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FPGA-based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SmartNIC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9" name="表格 2">
            <a:extLst>
              <a:ext uri="{FF2B5EF4-FFF2-40B4-BE49-F238E27FC236}">
                <a16:creationId xmlns:a16="http://schemas.microsoft.com/office/drawing/2014/main" id="{B6862D55-1299-434B-895B-4FA988B4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79182"/>
              </p:ext>
            </p:extLst>
          </p:nvPr>
        </p:nvGraphicFramePr>
        <p:xfrm>
          <a:off x="4545870" y="531093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0" name="表格 2">
            <a:extLst>
              <a:ext uri="{FF2B5EF4-FFF2-40B4-BE49-F238E27FC236}">
                <a16:creationId xmlns:a16="http://schemas.microsoft.com/office/drawing/2014/main" id="{E725ACFE-4467-4C69-8B0A-3D1237861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54323"/>
              </p:ext>
            </p:extLst>
          </p:nvPr>
        </p:nvGraphicFramePr>
        <p:xfrm>
          <a:off x="4650075" y="514355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1" name="表格 2">
            <a:extLst>
              <a:ext uri="{FF2B5EF4-FFF2-40B4-BE49-F238E27FC236}">
                <a16:creationId xmlns:a16="http://schemas.microsoft.com/office/drawing/2014/main" id="{1D51B4AB-68DA-43F1-A473-6C2A43DB6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02183"/>
              </p:ext>
            </p:extLst>
          </p:nvPr>
        </p:nvGraphicFramePr>
        <p:xfrm>
          <a:off x="4772623" y="493019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2" name="表格 2">
            <a:extLst>
              <a:ext uri="{FF2B5EF4-FFF2-40B4-BE49-F238E27FC236}">
                <a16:creationId xmlns:a16="http://schemas.microsoft.com/office/drawing/2014/main" id="{E56670DD-16CB-4F5A-AEC8-AB61C4B17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697166"/>
              </p:ext>
            </p:extLst>
          </p:nvPr>
        </p:nvGraphicFramePr>
        <p:xfrm>
          <a:off x="4105885" y="3988145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3" name="表格 2">
            <a:extLst>
              <a:ext uri="{FF2B5EF4-FFF2-40B4-BE49-F238E27FC236}">
                <a16:creationId xmlns:a16="http://schemas.microsoft.com/office/drawing/2014/main" id="{F4B280C4-37A3-411D-A3C2-96B77D3EE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80642"/>
              </p:ext>
            </p:extLst>
          </p:nvPr>
        </p:nvGraphicFramePr>
        <p:xfrm>
          <a:off x="4210090" y="3820772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4" name="表格 2">
            <a:extLst>
              <a:ext uri="{FF2B5EF4-FFF2-40B4-BE49-F238E27FC236}">
                <a16:creationId xmlns:a16="http://schemas.microsoft.com/office/drawing/2014/main" id="{64328F82-55B3-4A6F-8D33-33F1F6EE1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64718"/>
              </p:ext>
            </p:extLst>
          </p:nvPr>
        </p:nvGraphicFramePr>
        <p:xfrm>
          <a:off x="4332638" y="3607412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5" name="表格 2">
            <a:extLst>
              <a:ext uri="{FF2B5EF4-FFF2-40B4-BE49-F238E27FC236}">
                <a16:creationId xmlns:a16="http://schemas.microsoft.com/office/drawing/2014/main" id="{EADC0352-8072-40C1-BCA9-2870002C1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60800"/>
              </p:ext>
            </p:extLst>
          </p:nvPr>
        </p:nvGraphicFramePr>
        <p:xfrm>
          <a:off x="4356169" y="4604974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6" name="表格 2">
            <a:extLst>
              <a:ext uri="{FF2B5EF4-FFF2-40B4-BE49-F238E27FC236}">
                <a16:creationId xmlns:a16="http://schemas.microsoft.com/office/drawing/2014/main" id="{CAA4ABDA-10A7-4FC3-BC1D-5832FB8F5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99357"/>
              </p:ext>
            </p:extLst>
          </p:nvPr>
        </p:nvGraphicFramePr>
        <p:xfrm>
          <a:off x="4460374" y="4437601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7" name="表格 2">
            <a:extLst>
              <a:ext uri="{FF2B5EF4-FFF2-40B4-BE49-F238E27FC236}">
                <a16:creationId xmlns:a16="http://schemas.microsoft.com/office/drawing/2014/main" id="{39B359EA-0D29-4A33-80A6-E0B9E67D3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99477"/>
              </p:ext>
            </p:extLst>
          </p:nvPr>
        </p:nvGraphicFramePr>
        <p:xfrm>
          <a:off x="4582922" y="4224241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2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6" grpId="1"/>
      <p:bldP spid="97" grpId="0"/>
      <p:bldP spid="97" grpId="1"/>
      <p:bldP spid="98" grpId="0"/>
      <p:bldP spid="9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638E3-412C-3F41-841B-3D8D85E1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Limitation in P4 platform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0D562A-08AF-2D41-A552-E48B9E8A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Tofino switches only support 8-bit,16-bit and 32-bit counters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2-bit, 4-bit counters at the cost of extra memory (overflow bits)and complicated operations (mirror, recirculate).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3B88320-5366-0644-83AD-A430CFAED19E}"/>
              </a:ext>
            </a:extLst>
          </p:cNvPr>
          <p:cNvSpPr txBox="1"/>
          <p:nvPr/>
        </p:nvSpPr>
        <p:spPr>
          <a:xfrm>
            <a:off x="6730738" y="6890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B3EB3-0D75-EB47-B29C-FDA76265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1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Measurement 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essential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for successful network operations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72887E-8D80-A444-8BA3-7F8D50AC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4C5656-E300-7B41-B852-7408CBB74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92D15BD-200A-BA42-99A6-E484806D39E3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F35DD09-1AAA-9945-9F29-49C7FA385070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0ACF4D8-7533-8643-A6DB-7266F21F4F5E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F2B3404-8BBE-414C-A01E-7BB3F45CBFC0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3CB07C6-7CD7-C14D-B968-EE9C89645A3C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1060D72-DBB4-3944-9CAA-A7C8F9569A78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029F295-1116-524F-AC1D-9548559A8818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5551276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4FC9613-9B18-B640-B0E8-AA7BFD2FC5DE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31264BE-015B-574E-A89E-5E1ECE8C7E51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9CB40DE-5113-2D43-A8C1-0334059029DB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3A984F2A-D337-A342-8280-3EBCEE4D7E8A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1C82E6B-678E-F84E-B7EA-C4927EA9F840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9731C29-A5DC-1849-A44E-5385C406D40F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C962BEDA-AE11-EF48-B64A-8714F15C7C13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FA92542-7188-3247-808A-ED95A16AE650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96E2AD9-7A43-E347-94C0-5570F31ACE8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EA6BAD5-658D-F04F-892A-AE006290A341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55F3C17-5866-274A-9233-16E87F2F3D61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F81C7D2-679A-8840-ADD2-16D8FAD40729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F2DA3DE-8F45-7E4B-B6BC-F6280D38263B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B4562F3-66DB-6646-AD9A-D197528EFF0C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402C57A-A8E3-1443-AB7E-C5FB40C086C6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83AA981C-0144-614D-A7F7-3F6A96980EE8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FC6E9436-BAFB-9847-89A2-2EF9B7AC38A8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内容占位符 8">
            <a:extLst>
              <a:ext uri="{FF2B5EF4-FFF2-40B4-BE49-F238E27FC236}">
                <a16:creationId xmlns:a16="http://schemas.microsoft.com/office/drawing/2014/main" id="{6D48A074-0BF6-6545-9DA0-A582FD965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  <a:prstGeom prst="rect">
            <a:avLst/>
          </a:prstGeom>
        </p:spPr>
      </p:pic>
      <p:pic>
        <p:nvPicPr>
          <p:cNvPr id="32" name="内容占位符 8">
            <a:extLst>
              <a:ext uri="{FF2B5EF4-FFF2-40B4-BE49-F238E27FC236}">
                <a16:creationId xmlns:a16="http://schemas.microsoft.com/office/drawing/2014/main" id="{F8F96A85-FBA9-BC47-8E89-F7A655B735E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33" name="内容占位符 8">
            <a:extLst>
              <a:ext uri="{FF2B5EF4-FFF2-40B4-BE49-F238E27FC236}">
                <a16:creationId xmlns:a16="http://schemas.microsoft.com/office/drawing/2014/main" id="{99705ABB-E887-A94F-8FAD-F92C95F40A3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34" name="内容占位符 8">
            <a:extLst>
              <a:ext uri="{FF2B5EF4-FFF2-40B4-BE49-F238E27FC236}">
                <a16:creationId xmlns:a16="http://schemas.microsoft.com/office/drawing/2014/main" id="{97EB2400-9A42-2E4F-9613-81AD46D980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35" name="内容占位符 8">
            <a:extLst>
              <a:ext uri="{FF2B5EF4-FFF2-40B4-BE49-F238E27FC236}">
                <a16:creationId xmlns:a16="http://schemas.microsoft.com/office/drawing/2014/main" id="{E8EEECB3-A295-E141-A095-E649B2CD6F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36" name="内容占位符 8">
            <a:extLst>
              <a:ext uri="{FF2B5EF4-FFF2-40B4-BE49-F238E27FC236}">
                <a16:creationId xmlns:a16="http://schemas.microsoft.com/office/drawing/2014/main" id="{11645273-5EFF-3645-878D-A58030AC7D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37" name="内容占位符 8">
            <a:extLst>
              <a:ext uri="{FF2B5EF4-FFF2-40B4-BE49-F238E27FC236}">
                <a16:creationId xmlns:a16="http://schemas.microsoft.com/office/drawing/2014/main" id="{81B1273C-9689-C846-8A04-FCE9DB19EA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38" name="内容占位符 8">
            <a:extLst>
              <a:ext uri="{FF2B5EF4-FFF2-40B4-BE49-F238E27FC236}">
                <a16:creationId xmlns:a16="http://schemas.microsoft.com/office/drawing/2014/main" id="{0D2DF276-4E3D-F943-9CA0-774A9BB6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39" name="内容占位符 8">
            <a:extLst>
              <a:ext uri="{FF2B5EF4-FFF2-40B4-BE49-F238E27FC236}">
                <a16:creationId xmlns:a16="http://schemas.microsoft.com/office/drawing/2014/main" id="{C2BA60BA-4742-F149-9D1C-569AB39A4F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40" name="内容占位符 8">
            <a:extLst>
              <a:ext uri="{FF2B5EF4-FFF2-40B4-BE49-F238E27FC236}">
                <a16:creationId xmlns:a16="http://schemas.microsoft.com/office/drawing/2014/main" id="{72F35279-48EF-6D48-804E-35B86B65BB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B645C0D-CE68-CF4F-968C-7504489A80E1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F3AF4AA-5B71-D844-B29C-A91DE00C4B41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1AA5CE0-D380-6648-A2CC-DEA924CD1AB7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6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8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1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222 -0.00024 L 0.04414 -0.11621 L 0.04571 -0.26551 L 0.49636 -0.41482 L 0.58711 -0.26436 L 0.59011 -0.10301 L 0.63672 0.02777 " pathEditMode="relative" rAng="0" ptsTypes="AAAAAAA">
                                      <p:cBhvr>
                                        <p:cTn id="1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19" y="-1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91682-D1ED-4343-B186-C5F8062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6F631-C739-7149-902C-084EB52E6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Testbed</a:t>
            </a:r>
            <a:endParaRPr kumimoji="1" lang="en-US" altLang="zh-CN" dirty="0"/>
          </a:p>
          <a:p>
            <a:pPr lvl="1"/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Toﬁno-40GbE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CC5B5EB-5EF2-B84C-BA54-97D6153F989B}"/>
              </a:ext>
            </a:extLst>
          </p:cNvPr>
          <p:cNvGrpSpPr/>
          <p:nvPr/>
        </p:nvGrpSpPr>
        <p:grpSpPr>
          <a:xfrm>
            <a:off x="838200" y="3237328"/>
            <a:ext cx="6158367" cy="2939635"/>
            <a:chOff x="612130" y="3158315"/>
            <a:chExt cx="6158367" cy="293963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2ACE3F0-9C19-0944-99BE-573A54037B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158315"/>
              <a:ext cx="5411256" cy="2213416"/>
              <a:chOff x="942975" y="2693194"/>
              <a:chExt cx="7728348" cy="3161194"/>
            </a:xfrm>
          </p:grpSpPr>
          <p:cxnSp>
            <p:nvCxnSpPr>
              <p:cNvPr id="6" name="直线连接符 5">
                <a:extLst>
                  <a:ext uri="{FF2B5EF4-FFF2-40B4-BE49-F238E27FC236}">
                    <a16:creationId xmlns:a16="http://schemas.microsoft.com/office/drawing/2014/main" id="{D55156DE-41A7-F74D-8618-069E05EFE9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109897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49152474-7E4A-FB41-9610-953493751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117512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连接符 7">
                <a:extLst>
                  <a:ext uri="{FF2B5EF4-FFF2-40B4-BE49-F238E27FC236}">
                    <a16:creationId xmlns:a16="http://schemas.microsoft.com/office/drawing/2014/main" id="{93004A86-4B35-8D45-82CD-C91E8D6AAE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>
                <a:extLst>
                  <a:ext uri="{FF2B5EF4-FFF2-40B4-BE49-F238E27FC236}">
                    <a16:creationId xmlns:a16="http://schemas.microsoft.com/office/drawing/2014/main" id="{299FA573-1EB4-1E41-9786-7260BF96C1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DEFBFC60-4F65-7D45-A66C-465D4A16F0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948A10F7-D550-F648-B664-DFED9FCB9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A3DA72F-82BE-E141-95D5-3236BAA561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5551276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8A8BA2F3-98D3-9A46-AD4C-009254D62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6555" y="2988000"/>
                <a:ext cx="327718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6BA6EBA7-8FD6-704B-8453-4C8A8C0702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2988000"/>
                <a:ext cx="112871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8F71E928-490F-D54F-9827-B60064C6D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3737" y="2988000"/>
                <a:ext cx="1071563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202EAB66-1E8C-5649-98B1-14CAB74ACA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8A1B64DE-3700-D744-856B-C39CAC413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2131B198-2338-3C44-A510-6CA7CB65D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917E613D-616E-394B-A356-6B218B5FE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5300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4346B174-FDF4-324C-92E8-9C3864183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332359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5FDEA22D-514C-C244-9E5A-635FD7C82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5523867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F8187475-BA66-1F43-898A-A17E966DBE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37F5BB92-95A2-A049-ADD8-B5C0F2BCE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9B286FA7-6229-554E-A7D5-C36DE8E31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49108C06-44D5-DA4D-B9D6-0531980D9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5538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E48EF62F-846B-704A-A949-491D3B2C7E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62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63BE16A3-C4FF-6442-ABAF-92BA588AA4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13323C77-8939-0443-BA3B-6B8C64EEB3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21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0A594C35-C7B5-B848-AD5F-1CCAF7D350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18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内容占位符 8">
                <a:extLst>
                  <a:ext uri="{FF2B5EF4-FFF2-40B4-BE49-F238E27FC236}">
                    <a16:creationId xmlns:a16="http://schemas.microsoft.com/office/drawing/2014/main" id="{E07EAE12-8832-7147-A726-CE3D3B7AD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1" name="内容占位符 8">
                <a:extLst>
                  <a:ext uri="{FF2B5EF4-FFF2-40B4-BE49-F238E27FC236}">
                    <a16:creationId xmlns:a16="http://schemas.microsoft.com/office/drawing/2014/main" id="{807F3F92-F6AA-9C4E-9621-D9BF7936B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2" name="内容占位符 8">
                <a:extLst>
                  <a:ext uri="{FF2B5EF4-FFF2-40B4-BE49-F238E27FC236}">
                    <a16:creationId xmlns:a16="http://schemas.microsoft.com/office/drawing/2014/main" id="{CB4229BD-3B0B-5744-BBE5-8D8C34E17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3" name="内容占位符 8">
                <a:extLst>
                  <a:ext uri="{FF2B5EF4-FFF2-40B4-BE49-F238E27FC236}">
                    <a16:creationId xmlns:a16="http://schemas.microsoft.com/office/drawing/2014/main" id="{FCF49787-1C9B-AC41-AFE8-18D2947FB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4" name="内容占位符 8">
                <a:extLst>
                  <a:ext uri="{FF2B5EF4-FFF2-40B4-BE49-F238E27FC236}">
                    <a16:creationId xmlns:a16="http://schemas.microsoft.com/office/drawing/2014/main" id="{3ACED1A4-47ED-104F-A6A2-8872C1D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5" name="内容占位符 8">
                <a:extLst>
                  <a:ext uri="{FF2B5EF4-FFF2-40B4-BE49-F238E27FC236}">
                    <a16:creationId xmlns:a16="http://schemas.microsoft.com/office/drawing/2014/main" id="{F5C1E169-CBAA-AE46-BE81-AA99AD590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6" name="内容占位符 8">
                <a:extLst>
                  <a:ext uri="{FF2B5EF4-FFF2-40B4-BE49-F238E27FC236}">
                    <a16:creationId xmlns:a16="http://schemas.microsoft.com/office/drawing/2014/main" id="{C19CF7FA-BB6C-B14A-ABC3-A8B198627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7" name="内容占位符 8">
                <a:extLst>
                  <a:ext uri="{FF2B5EF4-FFF2-40B4-BE49-F238E27FC236}">
                    <a16:creationId xmlns:a16="http://schemas.microsoft.com/office/drawing/2014/main" id="{C573C36C-F284-B84C-80D3-208A2C2CD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8" name="内容占位符 8">
                <a:extLst>
                  <a:ext uri="{FF2B5EF4-FFF2-40B4-BE49-F238E27FC236}">
                    <a16:creationId xmlns:a16="http://schemas.microsoft.com/office/drawing/2014/main" id="{E092249A-239B-6E4D-9AAD-D4FF44B17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41947" y="2693194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39" name="内容占位符 8">
                <a:extLst>
                  <a:ext uri="{FF2B5EF4-FFF2-40B4-BE49-F238E27FC236}">
                    <a16:creationId xmlns:a16="http://schemas.microsoft.com/office/drawing/2014/main" id="{13E3FA67-3E0C-AE44-90E6-263937427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7635" y="2693194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DB6EFCD1-14CE-A442-B6C8-EE0A4902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E8EE240-C4DE-0942-817F-1A07C63A6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CED151AE-8E59-AD4B-9B24-EED6D083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0A34F01-979D-1F4D-92A5-C52DB646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8A12BA4-8CE2-544E-804A-8BA4CE03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4909" y="5371730"/>
              <a:ext cx="726219" cy="726219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8AF8F105-BFAC-0B49-9A0E-38F760A4A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7686" y="5371729"/>
              <a:ext cx="726219" cy="726219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D9A89444-4A41-5F40-AA98-C6A5A1D5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501" y="5371729"/>
              <a:ext cx="726219" cy="726219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5822736C-D985-E046-BCC6-7AA2C4B4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4278" y="5371728"/>
              <a:ext cx="726219" cy="726219"/>
            </a:xfrm>
            <a:prstGeom prst="rect">
              <a:avLst/>
            </a:prstGeom>
          </p:spPr>
        </p:pic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144AD65A-89DA-CF41-BEF2-1F5E62ED69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546379" y="2369542"/>
            <a:ext cx="4351338" cy="3263504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48" name="灯片编号占位符 47">
            <a:extLst>
              <a:ext uri="{FF2B5EF4-FFF2-40B4-BE49-F238E27FC236}">
                <a16:creationId xmlns:a16="http://schemas.microsoft.com/office/drawing/2014/main" id="{B4276AD9-4CEA-C148-B1B8-78A3871D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8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303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can TowerSketch perform the 6 local measurement tasks</a:t>
            </a:r>
          </a:p>
          <a:p>
            <a:pPr>
              <a:lnSpc>
                <a:spcPct val="150000"/>
              </a:lnSpc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Flow size estimation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Heavy hitter detection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Heavy change detection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Flow size distribution estimation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Entropy estimation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Cardinality estimation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E790E9F-5223-AC4B-B303-4DDF95D7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7EE66E-A238-483B-AED5-017F579C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2222282"/>
            <a:ext cx="4067175" cy="3895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BCBA45-8E4D-4D7F-8B7F-45B90F32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0" y="2222282"/>
            <a:ext cx="3914775" cy="39433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7AA647-C319-4E26-A5F7-83485DB2B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49" y="2290036"/>
            <a:ext cx="3971925" cy="38766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FE4362-FE39-441C-889D-0A56173E9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949" y="2375761"/>
            <a:ext cx="4086225" cy="38576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F49053-99DF-4E57-8E24-5B254DBBD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99" y="2393732"/>
            <a:ext cx="4067175" cy="38576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7ADE6C-95AE-42E9-94CE-5CEB5D359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8523" y="2401928"/>
            <a:ext cx="404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303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accurate can TowerSketch perform the 4 global measurement tasks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Per-flow per-switch latency estimation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Per-flow per-switch inflated latency detection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Per-switch heavy hitter detection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Per-switch heavy change detection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E790E9F-5223-AC4B-B303-4DDF95D7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FE51A-CFA0-4709-B76C-04868563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2281237"/>
            <a:ext cx="4143375" cy="36290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A74A0B-E519-4AB7-8ED3-3FE15D93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87" y="2276474"/>
            <a:ext cx="3981450" cy="3638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F82084-17A0-4F4C-9951-A65725AAC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424" y="2238374"/>
            <a:ext cx="4010025" cy="3933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6C1161-CC41-46F5-90B9-DE6506952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49" y="2247899"/>
            <a:ext cx="4038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FB4EB-BFF9-F547-AC71-675F2A2D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Experimental 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1C164-380C-174C-9A29-03EF8D89D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303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network overhead can SketchINT reduce in collection?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Packet number comparison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Bandwidth overhead comparison</a:t>
            </a:r>
          </a:p>
          <a:p>
            <a:pPr marL="0" indent="0" algn="just">
              <a:lnSpc>
                <a:spcPct val="150000"/>
              </a:lnSpc>
              <a:buNone/>
            </a:pPr>
            <a:endParaRPr kumimoji="1"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E790E9F-5223-AC4B-B303-4DDF95D7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15B0C-ADF9-402F-A854-5F2191D9E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434241"/>
            <a:ext cx="4267200" cy="3581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AB1263-A19D-4675-8E6D-3B047E57D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434241"/>
            <a:ext cx="42672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74AE-D74D-8C4B-872A-83545995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SketchINT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86E63-ABEB-DD4B-B56B-EEBDC0C7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Per-flow per-switch measurement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7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combine INT and sketches</a:t>
            </a:r>
          </a:p>
          <a:p>
            <a:pPr algn="just">
              <a:lnSpc>
                <a:spcPct val="17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network overhead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7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compress INT information at the edge of network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Simplicity &amp; accuracy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70000"/>
              </a:lnSpc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design a novel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TowerSketch</a:t>
            </a:r>
            <a:endParaRPr lang="en" altLang="zh-CN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kumimoji="1"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E6527-DA21-CE4C-90D3-1952959E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0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74AE-D74D-8C4B-872A-83545995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 err="1"/>
              <a:t>SketchINT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6B35E5-DE5E-3B40-A4A1-0B1FA9F74A32}"/>
              </a:ext>
            </a:extLst>
          </p:cNvPr>
          <p:cNvSpPr txBox="1"/>
          <p:nvPr/>
        </p:nvSpPr>
        <p:spPr>
          <a:xfrm>
            <a:off x="4291660" y="2967335"/>
            <a:ext cx="3608680" cy="923330"/>
          </a:xfrm>
          <a:prstGeom prst="rect">
            <a:avLst/>
          </a:prstGeom>
          <a:solidFill>
            <a:srgbClr val="741618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" altLang="zh-CN" sz="5400" dirty="0">
                <a:solidFill>
                  <a:schemeClr val="bg1"/>
                </a:solidFill>
                <a:latin typeface="Arial" panose="020B0604020202020204" pitchFamily="34" charset="0"/>
                <a:ea typeface="STXinwei" panose="02010800040101010101" pitchFamily="2" charset="-122"/>
                <a:cs typeface="Arial" panose="020B0604020202020204" pitchFamily="34" charset="0"/>
              </a:rPr>
              <a:t>Thank you!</a:t>
            </a:r>
            <a:endParaRPr kumimoji="1" lang="zh-CN" altLang="en-US" sz="5400" dirty="0">
              <a:solidFill>
                <a:schemeClr val="bg1"/>
              </a:solidFill>
              <a:latin typeface="Arial" panose="020B0604020202020204" pitchFamily="34" charset="0"/>
              <a:ea typeface="STXinwei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5F36B-058A-2247-9EEB-740D8E3E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9CC2419-F158-4AE9-8F58-35C189059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0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37A6FD-DF43-424B-B6CE-1FF49F02B8F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010" y="1731206"/>
            <a:ext cx="90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437138-55F8-9D40-B46F-5574CBB1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49A57491-DF16-294B-A503-D80FB0970B1A}"/>
              </a:ext>
            </a:extLst>
          </p:cNvPr>
          <p:cNvCxnSpPr>
            <a:cxnSpLocks/>
          </p:cNvCxnSpPr>
          <p:nvPr/>
        </p:nvCxnSpPr>
        <p:spPr>
          <a:xfrm flipH="1">
            <a:off x="1492461" y="2988000"/>
            <a:ext cx="109897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1EB42E3-4A2E-0C43-9E17-D962BB3AAD4D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117512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B7A1FE3-FA0A-3348-9A4B-AEB81D3CCD73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7196E75-5B76-774E-BD9E-1E95C1228F96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3996000"/>
            <a:ext cx="2274094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8EDA0BD-B80E-D44A-B74E-813D341126A5}"/>
              </a:ext>
            </a:extLst>
          </p:cNvPr>
          <p:cNvCxnSpPr>
            <a:cxnSpLocks/>
          </p:cNvCxnSpPr>
          <p:nvPr/>
        </p:nvCxnSpPr>
        <p:spPr>
          <a:xfrm flipV="1">
            <a:off x="1492461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CD46412-64DA-1C4B-B123-879453AFCF1C}"/>
              </a:ext>
            </a:extLst>
          </p:cNvPr>
          <p:cNvCxnSpPr>
            <a:cxnSpLocks/>
          </p:cNvCxnSpPr>
          <p:nvPr/>
        </p:nvCxnSpPr>
        <p:spPr>
          <a:xfrm flipV="1">
            <a:off x="3766555" y="3996000"/>
            <a:ext cx="0" cy="1014412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4024D5B8-4FA9-A745-9035-6AA985E38E68}"/>
              </a:ext>
            </a:extLst>
          </p:cNvPr>
          <p:cNvCxnSpPr>
            <a:cxnSpLocks/>
          </p:cNvCxnSpPr>
          <p:nvPr/>
        </p:nvCxnSpPr>
        <p:spPr>
          <a:xfrm flipH="1">
            <a:off x="1476000" y="2988000"/>
            <a:ext cx="5551276" cy="1014413"/>
          </a:xfrm>
          <a:prstGeom prst="line">
            <a:avLst/>
          </a:prstGeom>
          <a:ln w="63500" cmpd="sng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rgbClr val="D2834F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E77C22E0-D1B0-B542-B229-D8EA1C1D22D6}"/>
              </a:ext>
            </a:extLst>
          </p:cNvPr>
          <p:cNvCxnSpPr>
            <a:cxnSpLocks/>
          </p:cNvCxnSpPr>
          <p:nvPr/>
        </p:nvCxnSpPr>
        <p:spPr>
          <a:xfrm flipH="1">
            <a:off x="3766555" y="2988000"/>
            <a:ext cx="327718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4764AC4-832D-7242-8B05-8B3A6F076BEA}"/>
              </a:ext>
            </a:extLst>
          </p:cNvPr>
          <p:cNvCxnSpPr>
            <a:cxnSpLocks/>
          </p:cNvCxnSpPr>
          <p:nvPr/>
        </p:nvCxnSpPr>
        <p:spPr>
          <a:xfrm flipH="1">
            <a:off x="5915025" y="2988000"/>
            <a:ext cx="112871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5B704021-AD89-DF4F-93A0-85C840E6F7EB}"/>
              </a:ext>
            </a:extLst>
          </p:cNvPr>
          <p:cNvCxnSpPr>
            <a:cxnSpLocks/>
          </p:cNvCxnSpPr>
          <p:nvPr/>
        </p:nvCxnSpPr>
        <p:spPr>
          <a:xfrm flipH="1" flipV="1">
            <a:off x="7043737" y="2988000"/>
            <a:ext cx="1071563" cy="1014413"/>
          </a:xfrm>
          <a:prstGeom prst="line">
            <a:avLst/>
          </a:prstGeom>
          <a:ln w="63500" cmpd="sng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rgbClr val="D2834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B13D561E-9D75-5743-97FF-7F014792604A}"/>
              </a:ext>
            </a:extLst>
          </p:cNvPr>
          <p:cNvCxnSpPr>
            <a:cxnSpLocks/>
          </p:cNvCxnSpPr>
          <p:nvPr/>
        </p:nvCxnSpPr>
        <p:spPr>
          <a:xfrm flipH="1"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DFBF1AD-208E-A942-806A-C5718E7BD7E6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7CE6273-5D1F-1F45-976E-5B2157ABDCBC}"/>
              </a:ext>
            </a:extLst>
          </p:cNvPr>
          <p:cNvCxnSpPr>
            <a:cxnSpLocks/>
          </p:cNvCxnSpPr>
          <p:nvPr/>
        </p:nvCxnSpPr>
        <p:spPr>
          <a:xfrm>
            <a:off x="5915025" y="3996000"/>
            <a:ext cx="2200275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EEF9CC0A-0A1F-9B4C-84B9-F87ABBF34FD2}"/>
              </a:ext>
            </a:extLst>
          </p:cNvPr>
          <p:cNvCxnSpPr>
            <a:cxnSpLocks/>
          </p:cNvCxnSpPr>
          <p:nvPr/>
        </p:nvCxnSpPr>
        <p:spPr>
          <a:xfrm>
            <a:off x="8115300" y="3996000"/>
            <a:ext cx="0" cy="1143000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E0A47376-B2DB-6646-9DC0-973E2F7106F7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3323592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1D9FFA24-E804-3341-A5E7-911A11E25D43}"/>
              </a:ext>
            </a:extLst>
          </p:cNvPr>
          <p:cNvCxnSpPr>
            <a:cxnSpLocks/>
          </p:cNvCxnSpPr>
          <p:nvPr/>
        </p:nvCxnSpPr>
        <p:spPr>
          <a:xfrm>
            <a:off x="2591433" y="2988000"/>
            <a:ext cx="5523867" cy="1014413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C07190A1-2BFE-6C4B-A015-C2E72E89086D}"/>
              </a:ext>
            </a:extLst>
          </p:cNvPr>
          <p:cNvCxnSpPr>
            <a:cxnSpLocks/>
          </p:cNvCxnSpPr>
          <p:nvPr/>
        </p:nvCxnSpPr>
        <p:spPr>
          <a:xfrm flipV="1">
            <a:off x="942975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C4670E9C-325D-F84B-B56A-D6ACC0D7D440}"/>
              </a:ext>
            </a:extLst>
          </p:cNvPr>
          <p:cNvCxnSpPr>
            <a:cxnSpLocks/>
          </p:cNvCxnSpPr>
          <p:nvPr/>
        </p:nvCxnSpPr>
        <p:spPr>
          <a:xfrm flipH="1" flipV="1">
            <a:off x="1492461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C678B6F4-96E3-F842-B169-8B3013DD8EC0}"/>
              </a:ext>
            </a:extLst>
          </p:cNvPr>
          <p:cNvCxnSpPr>
            <a:cxnSpLocks/>
          </p:cNvCxnSpPr>
          <p:nvPr/>
        </p:nvCxnSpPr>
        <p:spPr>
          <a:xfrm flipV="1">
            <a:off x="3217070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03F0F1BA-B199-6A42-AF45-8FFD48EBFD61}"/>
              </a:ext>
            </a:extLst>
          </p:cNvPr>
          <p:cNvCxnSpPr>
            <a:cxnSpLocks/>
          </p:cNvCxnSpPr>
          <p:nvPr/>
        </p:nvCxnSpPr>
        <p:spPr>
          <a:xfrm flipV="1">
            <a:off x="5365538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2DEAE83-DC71-A847-B43B-CAECE2D706C3}"/>
              </a:ext>
            </a:extLst>
          </p:cNvPr>
          <p:cNvCxnSpPr>
            <a:cxnSpLocks/>
          </p:cNvCxnSpPr>
          <p:nvPr/>
        </p:nvCxnSpPr>
        <p:spPr>
          <a:xfrm flipV="1">
            <a:off x="75762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96FD1730-ADD2-9349-8F7B-66CD1E826587}"/>
              </a:ext>
            </a:extLst>
          </p:cNvPr>
          <p:cNvCxnSpPr>
            <a:cxnSpLocks/>
          </p:cNvCxnSpPr>
          <p:nvPr/>
        </p:nvCxnSpPr>
        <p:spPr>
          <a:xfrm flipH="1" flipV="1">
            <a:off x="375878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AD028B48-35C0-B54D-AD13-015D38148D83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EA0E3173-6278-EE4C-AC95-953F880AE90A}"/>
              </a:ext>
            </a:extLst>
          </p:cNvPr>
          <p:cNvCxnSpPr>
            <a:cxnSpLocks/>
          </p:cNvCxnSpPr>
          <p:nvPr/>
        </p:nvCxnSpPr>
        <p:spPr>
          <a:xfrm flipH="1" flipV="1">
            <a:off x="8121837" y="5040000"/>
            <a:ext cx="549486" cy="814388"/>
          </a:xfrm>
          <a:prstGeom prst="line">
            <a:avLst/>
          </a:prstGeom>
          <a:ln w="635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A463767-889C-D143-B252-4223A258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4814890"/>
            <a:ext cx="1098972" cy="735806"/>
          </a:xfrm>
        </p:spPr>
      </p:pic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98ADC5E8-5671-294E-9CCC-8CBA4D2855A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2975" y="3754042"/>
            <a:ext cx="1098972" cy="735806"/>
          </a:xfrm>
          <a:prstGeom prst="rect">
            <a:avLst/>
          </a:prstGeom>
        </p:spPr>
      </p:pic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29059447-D475-2F4D-A6B4-0AEE37E286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3754042"/>
            <a:ext cx="1098972" cy="735806"/>
          </a:xfrm>
          <a:prstGeom prst="rect">
            <a:avLst/>
          </a:prstGeom>
        </p:spPr>
      </p:pic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3C0F766F-CB3D-7945-BEBF-BFD55B75A1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0919" y="4814890"/>
            <a:ext cx="1098972" cy="735806"/>
          </a:xfrm>
          <a:prstGeom prst="rect">
            <a:avLst/>
          </a:prstGeom>
        </p:spPr>
      </p:pic>
      <p:pic>
        <p:nvPicPr>
          <p:cNvPr id="15" name="内容占位符 8">
            <a:extLst>
              <a:ext uri="{FF2B5EF4-FFF2-40B4-BE49-F238E27FC236}">
                <a16:creationId xmlns:a16="http://schemas.microsoft.com/office/drawing/2014/main" id="{70D6C284-02C8-5A48-9E3C-4A998591E7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4814890"/>
            <a:ext cx="1098972" cy="735806"/>
          </a:xfrm>
          <a:prstGeom prst="rect">
            <a:avLst/>
          </a:prstGeom>
        </p:spPr>
      </p:pic>
      <p:pic>
        <p:nvPicPr>
          <p:cNvPr id="16" name="内容占位符 8">
            <a:extLst>
              <a:ext uri="{FF2B5EF4-FFF2-40B4-BE49-F238E27FC236}">
                <a16:creationId xmlns:a16="http://schemas.microsoft.com/office/drawing/2014/main" id="{1E9E3D8C-B617-3841-B3F7-941A440973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8663" y="3754042"/>
            <a:ext cx="1098972" cy="735806"/>
          </a:xfrm>
          <a:prstGeom prst="rect">
            <a:avLst/>
          </a:prstGeom>
        </p:spPr>
      </p:pic>
      <p:pic>
        <p:nvPicPr>
          <p:cNvPr id="17" name="内容占位符 8">
            <a:extLst>
              <a:ext uri="{FF2B5EF4-FFF2-40B4-BE49-F238E27FC236}">
                <a16:creationId xmlns:a16="http://schemas.microsoft.com/office/drawing/2014/main" id="{4FB32BA3-2FA0-B24B-AFAE-B611DF8425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3754042"/>
            <a:ext cx="1098972" cy="735806"/>
          </a:xfrm>
          <a:prstGeom prst="rect">
            <a:avLst/>
          </a:prstGeom>
        </p:spPr>
      </p:pic>
      <p:pic>
        <p:nvPicPr>
          <p:cNvPr id="18" name="内容占位符 8">
            <a:extLst>
              <a:ext uri="{FF2B5EF4-FFF2-40B4-BE49-F238E27FC236}">
                <a16:creationId xmlns:a16="http://schemas.microsoft.com/office/drawing/2014/main" id="{CC63678D-3A07-EB45-964D-21AEDA66D6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6407" y="4814890"/>
            <a:ext cx="1098972" cy="735806"/>
          </a:xfrm>
          <a:prstGeom prst="rect">
            <a:avLst/>
          </a:prstGeom>
        </p:spPr>
      </p:pic>
      <p:pic>
        <p:nvPicPr>
          <p:cNvPr id="19" name="内容占位符 8">
            <a:extLst>
              <a:ext uri="{FF2B5EF4-FFF2-40B4-BE49-F238E27FC236}">
                <a16:creationId xmlns:a16="http://schemas.microsoft.com/office/drawing/2014/main" id="{36E9A44A-744B-A844-AA5C-9B90D7E318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1947" y="2693194"/>
            <a:ext cx="1098972" cy="735806"/>
          </a:xfrm>
          <a:prstGeom prst="rect">
            <a:avLst/>
          </a:prstGeom>
        </p:spPr>
      </p:pic>
      <p:pic>
        <p:nvPicPr>
          <p:cNvPr id="20" name="内容占位符 8">
            <a:extLst>
              <a:ext uri="{FF2B5EF4-FFF2-40B4-BE49-F238E27FC236}">
                <a16:creationId xmlns:a16="http://schemas.microsoft.com/office/drawing/2014/main" id="{7D6D6C88-F8AB-7C4D-BB30-63E40827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35" y="2693194"/>
            <a:ext cx="1098972" cy="735806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932BBFB-0E33-E041-9BA1-189DEEF17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722" y="2428591"/>
            <a:ext cx="1265012" cy="1265012"/>
          </a:xfrm>
          <a:prstGeom prst="rect">
            <a:avLst/>
          </a:prstGeom>
        </p:spPr>
      </p:pic>
      <p:sp>
        <p:nvSpPr>
          <p:cNvPr id="70" name="云形 69">
            <a:extLst>
              <a:ext uri="{FF2B5EF4-FFF2-40B4-BE49-F238E27FC236}">
                <a16:creationId xmlns:a16="http://schemas.microsoft.com/office/drawing/2014/main" id="{6187AAEF-3C87-7C4D-9E9D-2B022230B471}"/>
              </a:ext>
            </a:extLst>
          </p:cNvPr>
          <p:cNvSpPr/>
          <p:nvPr/>
        </p:nvSpPr>
        <p:spPr>
          <a:xfrm>
            <a:off x="6696000" y="1836000"/>
            <a:ext cx="4500000" cy="720000"/>
          </a:xfrm>
          <a:prstGeom prst="cloud">
            <a:avLst/>
          </a:prstGeom>
          <a:solidFill>
            <a:srgbClr val="7892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wrong</a:t>
            </a:r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6C30BE12-B305-1C45-A1E4-EFC20D37DB6C}"/>
              </a:ext>
            </a:extLst>
          </p:cNvPr>
          <p:cNvSpPr/>
          <p:nvPr/>
        </p:nvSpPr>
        <p:spPr>
          <a:xfrm>
            <a:off x="1871813" y="1761694"/>
            <a:ext cx="3240000" cy="432000"/>
          </a:xfrm>
          <a:prstGeom prst="wedgeRoundRectCallout">
            <a:avLst>
              <a:gd name="adj1" fmla="val -55781"/>
              <a:gd name="adj2" fmla="val 1249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kumimoji="1"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latency</a:t>
            </a:r>
            <a:endParaRPr kumimoji="1"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326D398-A46C-1347-A942-C337D3A0C28D}"/>
              </a:ext>
            </a:extLst>
          </p:cNvPr>
          <p:cNvSpPr/>
          <p:nvPr/>
        </p:nvSpPr>
        <p:spPr>
          <a:xfrm>
            <a:off x="792000" y="572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22FE5C60-FCC8-084D-A869-5B9A31D31C75}"/>
              </a:ext>
            </a:extLst>
          </p:cNvPr>
          <p:cNvSpPr/>
          <p:nvPr/>
        </p:nvSpPr>
        <p:spPr>
          <a:xfrm>
            <a:off x="6191381" y="2952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B48288C-0C4F-D64C-A71B-480D06104A0F}"/>
              </a:ext>
            </a:extLst>
          </p:cNvPr>
          <p:cNvSpPr/>
          <p:nvPr/>
        </p:nvSpPr>
        <p:spPr>
          <a:xfrm>
            <a:off x="7272000" y="3204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A15C5F-F1DD-4E41-9CB4-8E4BC09EF55F}"/>
              </a:ext>
            </a:extLst>
          </p:cNvPr>
          <p:cNvSpPr txBox="1"/>
          <p:nvPr/>
        </p:nvSpPr>
        <p:spPr>
          <a:xfrm>
            <a:off x="2441448" y="65105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4DBF492-6284-E248-B0BF-24534D76D9D2}"/>
              </a:ext>
            </a:extLst>
          </p:cNvPr>
          <p:cNvSpPr/>
          <p:nvPr/>
        </p:nvSpPr>
        <p:spPr>
          <a:xfrm>
            <a:off x="6192000" y="2952000"/>
            <a:ext cx="288000" cy="2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DB596-53B4-5948-8C76-3EBDC3E3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0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492 -0.11482 L 0.04714 -0.27477 L 0.44323 -0.40255 " pathEditMode="relative" ptsTypes="AAAA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05534 -0.01319 L 0.08919 0.03889 " pathEditMode="relative" ptsTypes="AAA">
                                      <p:cBhvr>
                                        <p:cTn id="1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1.11111E-6 L 0.05534 -0.0132 L 0.08919 0.03889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1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.05547 0.09329 L 0.05547 0.25209 L 0.10196 0.36412 " pathEditMode="relative" ptsTypes="AAAA">
                                      <p:cBhvr>
                                        <p:cTn id="2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" grpId="0" animBg="1"/>
      <p:bldP spid="94" grpId="1" animBg="1"/>
      <p:bldP spid="94" grpId="2" animBg="1"/>
      <p:bldP spid="95" grpId="1" animBg="1"/>
      <p:bldP spid="95" grpId="2" animBg="1"/>
      <p:bldP spid="96" grpId="1" animBg="1"/>
      <p:bldP spid="96" grpId="2" animBg="1"/>
      <p:bldP spid="109" grpId="0" animBg="1"/>
      <p:bldP spid="10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Existing solutions</a:t>
            </a:r>
          </a:p>
          <a:p>
            <a:pPr lvl="1">
              <a:lnSpc>
                <a:spcPct val="200000"/>
              </a:lnSpc>
            </a:pPr>
            <a:r>
              <a:rPr kumimoji="1"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pPr lvl="1">
              <a:lnSpc>
                <a:spcPct val="200000"/>
              </a:lnSpc>
            </a:pPr>
            <a:endParaRPr kumimoji="1"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sketching</a:t>
            </a:r>
          </a:p>
          <a:p>
            <a:pPr lvl="1">
              <a:lnSpc>
                <a:spcPct val="200000"/>
              </a:lnSpc>
            </a:pPr>
            <a:endParaRPr kumimoji="1"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</a:pPr>
            <a:r>
              <a:rPr kumimoji="1"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D75FAF-DFA9-0048-A03E-F268E2FDEE4C}"/>
              </a:ext>
            </a:extLst>
          </p:cNvPr>
          <p:cNvSpPr txBox="1"/>
          <p:nvPr/>
        </p:nvSpPr>
        <p:spPr>
          <a:xfrm>
            <a:off x="4138363" y="3955387"/>
            <a:ext cx="721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cannot support </a:t>
            </a:r>
            <a:r>
              <a:rPr kumimoji="1"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per-flow per-switch measurement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4286F92D-565C-7D48-8ABB-E49620A4E618}"/>
              </a:ext>
            </a:extLst>
          </p:cNvPr>
          <p:cNvSpPr/>
          <p:nvPr/>
        </p:nvSpPr>
        <p:spPr>
          <a:xfrm>
            <a:off x="3733963" y="4006220"/>
            <a:ext cx="232466" cy="933586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BE7168E-59D6-E34A-803A-27332E5C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BDD714-DDB6-4BCA-B9AA-FEC3D0C358B1}"/>
              </a:ext>
            </a:extLst>
          </p:cNvPr>
          <p:cNvSpPr txBox="1"/>
          <p:nvPr/>
        </p:nvSpPr>
        <p:spPr>
          <a:xfrm>
            <a:off x="4138363" y="2721207"/>
            <a:ext cx="510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suffer from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network overhead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93B907-CD5E-4CA9-A90D-BB4FDB2F9732}"/>
              </a:ext>
            </a:extLst>
          </p:cNvPr>
          <p:cNvSpPr txBox="1"/>
          <p:nvPr/>
        </p:nvSpPr>
        <p:spPr>
          <a:xfrm>
            <a:off x="4138363" y="4502390"/>
            <a:ext cx="6175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cannot achieve both </a:t>
            </a:r>
            <a:r>
              <a:rPr kumimoji="1"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simplicity &amp; accuracy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4A510DFF-D11B-40A0-82DA-B0BB2AA7B5FA}"/>
              </a:ext>
            </a:extLst>
          </p:cNvPr>
          <p:cNvSpPr/>
          <p:nvPr/>
        </p:nvSpPr>
        <p:spPr>
          <a:xfrm>
            <a:off x="3733963" y="2802576"/>
            <a:ext cx="232466" cy="360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EE037F90-1EB1-47C8-B134-9F816D4783B9}"/>
              </a:ext>
            </a:extLst>
          </p:cNvPr>
          <p:cNvSpPr/>
          <p:nvPr/>
        </p:nvSpPr>
        <p:spPr>
          <a:xfrm>
            <a:off x="3733963" y="5692697"/>
            <a:ext cx="232466" cy="360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F76759-64B6-4C30-B894-30F23AA262C6}"/>
              </a:ext>
            </a:extLst>
          </p:cNvPr>
          <p:cNvSpPr txBox="1"/>
          <p:nvPr/>
        </p:nvSpPr>
        <p:spPr>
          <a:xfrm>
            <a:off x="4138363" y="5638439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cannot support </a:t>
            </a:r>
            <a:r>
              <a:rPr kumimoji="1" lang="en" altLang="zh-CN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per-flow measurement</a:t>
            </a:r>
            <a:endParaRPr kumimoji="1"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  <p:bldP spid="14" grpId="0" animBg="1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1FF7D2-A56F-4447-AC12-C1F324CF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 Goal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3CF56-B5B1-0E4C-8492-AB6BCCC5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kumimoji="1"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er-flow per-switch measurement</a:t>
            </a: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per-flow per-switch information for all flows (SketchINT)</a:t>
            </a: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network overhead</a:t>
            </a: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ow bandwidth &amp;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packet number in collection compared to INT (SketchINT)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implicity &amp; accuracy</a:t>
            </a: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ease of deployment and accuracy of measurement (TowerSketch)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1DD321-93EE-834A-AAFB-8A00C7F7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0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65D08-3309-5F48-90C5-E17FCF76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SketchINT</a:t>
            </a:r>
            <a:r>
              <a:rPr kumimoji="1" lang="en" altLang="zh-CN" dirty="0"/>
              <a:t>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75FE7D-F18B-E944-A821-A572DC50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Switch: piggyback packet-level statistics using INT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End-host: encode INT information into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TowerSketches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Analyzer: collect sketches and perform network-wide analysis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7A6014-CE7E-7C48-85C4-DB5433BD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641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BC261CE0-DBD7-41BE-83B3-FCE1A229982B}"/>
              </a:ext>
            </a:extLst>
          </p:cNvPr>
          <p:cNvGrpSpPr/>
          <p:nvPr/>
        </p:nvGrpSpPr>
        <p:grpSpPr>
          <a:xfrm>
            <a:off x="838200" y="2466887"/>
            <a:ext cx="7772400" cy="3710077"/>
            <a:chOff x="612130" y="3158315"/>
            <a:chExt cx="6158367" cy="2939635"/>
          </a:xfrm>
        </p:grpSpPr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8F2EEF20-7041-4186-B488-BB73DBE1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158315"/>
              <a:ext cx="5411256" cy="2213416"/>
              <a:chOff x="942975" y="2693194"/>
              <a:chExt cx="7728348" cy="3161194"/>
            </a:xfrm>
          </p:grpSpPr>
          <p:cxnSp>
            <p:nvCxnSpPr>
              <p:cNvPr id="445" name="直线连接符 5">
                <a:extLst>
                  <a:ext uri="{FF2B5EF4-FFF2-40B4-BE49-F238E27FC236}">
                    <a16:creationId xmlns:a16="http://schemas.microsoft.com/office/drawing/2014/main" id="{6F917FDE-1007-4774-AA9C-AF91897EE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109897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6">
                <a:extLst>
                  <a:ext uri="{FF2B5EF4-FFF2-40B4-BE49-F238E27FC236}">
                    <a16:creationId xmlns:a16="http://schemas.microsoft.com/office/drawing/2014/main" id="{56922397-BC35-420B-B673-1E20A8C9C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117512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7">
                <a:extLst>
                  <a:ext uri="{FF2B5EF4-FFF2-40B4-BE49-F238E27FC236}">
                    <a16:creationId xmlns:a16="http://schemas.microsoft.com/office/drawing/2014/main" id="{A86DCA5E-8A16-4AB0-973C-AF726B36E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8">
                <a:extLst>
                  <a:ext uri="{FF2B5EF4-FFF2-40B4-BE49-F238E27FC236}">
                    <a16:creationId xmlns:a16="http://schemas.microsoft.com/office/drawing/2014/main" id="{F513B06B-8241-4126-8B34-AFD603327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9">
                <a:extLst>
                  <a:ext uri="{FF2B5EF4-FFF2-40B4-BE49-F238E27FC236}">
                    <a16:creationId xmlns:a16="http://schemas.microsoft.com/office/drawing/2014/main" id="{F6F1C22B-998B-4505-A21A-F341DCDA1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10">
                <a:extLst>
                  <a:ext uri="{FF2B5EF4-FFF2-40B4-BE49-F238E27FC236}">
                    <a16:creationId xmlns:a16="http://schemas.microsoft.com/office/drawing/2014/main" id="{5C2AE0F8-7E76-4D40-ACFA-8F2F7CDEA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11">
                <a:extLst>
                  <a:ext uri="{FF2B5EF4-FFF2-40B4-BE49-F238E27FC236}">
                    <a16:creationId xmlns:a16="http://schemas.microsoft.com/office/drawing/2014/main" id="{C45DE95A-2719-46A9-8E44-2BBD8EAB0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5551276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12">
                <a:extLst>
                  <a:ext uri="{FF2B5EF4-FFF2-40B4-BE49-F238E27FC236}">
                    <a16:creationId xmlns:a16="http://schemas.microsoft.com/office/drawing/2014/main" id="{987DF0F9-6787-4251-B240-DB014FB7B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6555" y="2988000"/>
                <a:ext cx="327718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13">
                <a:extLst>
                  <a:ext uri="{FF2B5EF4-FFF2-40B4-BE49-F238E27FC236}">
                    <a16:creationId xmlns:a16="http://schemas.microsoft.com/office/drawing/2014/main" id="{CFD21173-39D7-479C-8EF8-E6BF13825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2988000"/>
                <a:ext cx="112871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14">
                <a:extLst>
                  <a:ext uri="{FF2B5EF4-FFF2-40B4-BE49-F238E27FC236}">
                    <a16:creationId xmlns:a16="http://schemas.microsoft.com/office/drawing/2014/main" id="{37867A71-B9AF-437F-B548-556A2211C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3737" y="2988000"/>
                <a:ext cx="1071563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15">
                <a:extLst>
                  <a:ext uri="{FF2B5EF4-FFF2-40B4-BE49-F238E27FC236}">
                    <a16:creationId xmlns:a16="http://schemas.microsoft.com/office/drawing/2014/main" id="{18D812F0-9A18-4B8A-A0F6-B3431298E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16">
                <a:extLst>
                  <a:ext uri="{FF2B5EF4-FFF2-40B4-BE49-F238E27FC236}">
                    <a16:creationId xmlns:a16="http://schemas.microsoft.com/office/drawing/2014/main" id="{3F0D4D21-FAEE-4EC7-A9D1-F2A327595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17">
                <a:extLst>
                  <a:ext uri="{FF2B5EF4-FFF2-40B4-BE49-F238E27FC236}">
                    <a16:creationId xmlns:a16="http://schemas.microsoft.com/office/drawing/2014/main" id="{CEF8BAC6-552B-46AE-924D-9D6857CB0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线连接符 18">
                <a:extLst>
                  <a:ext uri="{FF2B5EF4-FFF2-40B4-BE49-F238E27FC236}">
                    <a16:creationId xmlns:a16="http://schemas.microsoft.com/office/drawing/2014/main" id="{F31C2E1B-92EF-4D94-AFF7-F97233808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5300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直线连接符 19">
                <a:extLst>
                  <a:ext uri="{FF2B5EF4-FFF2-40B4-BE49-F238E27FC236}">
                    <a16:creationId xmlns:a16="http://schemas.microsoft.com/office/drawing/2014/main" id="{1B66109F-5E0F-4A5C-A3D2-DC23B6663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332359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直线连接符 20">
                <a:extLst>
                  <a:ext uri="{FF2B5EF4-FFF2-40B4-BE49-F238E27FC236}">
                    <a16:creationId xmlns:a16="http://schemas.microsoft.com/office/drawing/2014/main" id="{2758A966-9631-428B-85AB-EA058D054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5523867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">
                <a:extLst>
                  <a:ext uri="{FF2B5EF4-FFF2-40B4-BE49-F238E27FC236}">
                    <a16:creationId xmlns:a16="http://schemas.microsoft.com/office/drawing/2014/main" id="{F2852F23-8AFD-4556-99BB-853287B3E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2">
                <a:extLst>
                  <a:ext uri="{FF2B5EF4-FFF2-40B4-BE49-F238E27FC236}">
                    <a16:creationId xmlns:a16="http://schemas.microsoft.com/office/drawing/2014/main" id="{6D82C30F-BC6D-49D0-B344-B25A27BF7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线连接符 23">
                <a:extLst>
                  <a:ext uri="{FF2B5EF4-FFF2-40B4-BE49-F238E27FC236}">
                    <a16:creationId xmlns:a16="http://schemas.microsoft.com/office/drawing/2014/main" id="{1524DD3D-AA8D-4C1C-81B2-70933D231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线连接符 24">
                <a:extLst>
                  <a:ext uri="{FF2B5EF4-FFF2-40B4-BE49-F238E27FC236}">
                    <a16:creationId xmlns:a16="http://schemas.microsoft.com/office/drawing/2014/main" id="{C6D5F9B3-A338-482A-B869-2A9BD4069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5538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线连接符 25">
                <a:extLst>
                  <a:ext uri="{FF2B5EF4-FFF2-40B4-BE49-F238E27FC236}">
                    <a16:creationId xmlns:a16="http://schemas.microsoft.com/office/drawing/2014/main" id="{7333BEB3-CBE1-4F66-BDC6-6C3DB66D1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62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6">
                <a:extLst>
                  <a:ext uri="{FF2B5EF4-FFF2-40B4-BE49-F238E27FC236}">
                    <a16:creationId xmlns:a16="http://schemas.microsoft.com/office/drawing/2014/main" id="{B29F327C-6538-4C91-A68D-F4334C874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7">
                <a:extLst>
                  <a:ext uri="{FF2B5EF4-FFF2-40B4-BE49-F238E27FC236}">
                    <a16:creationId xmlns:a16="http://schemas.microsoft.com/office/drawing/2014/main" id="{4DE8CC73-452F-41E2-82B2-D24DB2B7A3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21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28">
                <a:extLst>
                  <a:ext uri="{FF2B5EF4-FFF2-40B4-BE49-F238E27FC236}">
                    <a16:creationId xmlns:a16="http://schemas.microsoft.com/office/drawing/2014/main" id="{C3CEFB02-8773-40C0-B1DD-4AC45166D0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18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9" name="内容占位符 8">
                <a:extLst>
                  <a:ext uri="{FF2B5EF4-FFF2-40B4-BE49-F238E27FC236}">
                    <a16:creationId xmlns:a16="http://schemas.microsoft.com/office/drawing/2014/main" id="{1849FDD9-4F99-4877-AC3F-EB10D1DCA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0" name="内容占位符 8">
                <a:extLst>
                  <a:ext uri="{FF2B5EF4-FFF2-40B4-BE49-F238E27FC236}">
                    <a16:creationId xmlns:a16="http://schemas.microsoft.com/office/drawing/2014/main" id="{9B628B0B-1090-4B7B-A007-EC342DE1B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1" name="内容占位符 8">
                <a:extLst>
                  <a:ext uri="{FF2B5EF4-FFF2-40B4-BE49-F238E27FC236}">
                    <a16:creationId xmlns:a16="http://schemas.microsoft.com/office/drawing/2014/main" id="{616C7286-8EA6-41FA-A95A-E6BE0EE2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2" name="内容占位符 8">
                <a:extLst>
                  <a:ext uri="{FF2B5EF4-FFF2-40B4-BE49-F238E27FC236}">
                    <a16:creationId xmlns:a16="http://schemas.microsoft.com/office/drawing/2014/main" id="{14906A03-AD78-4830-84C5-7C3C2E7A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3" name="内容占位符 8">
                <a:extLst>
                  <a:ext uri="{FF2B5EF4-FFF2-40B4-BE49-F238E27FC236}">
                    <a16:creationId xmlns:a16="http://schemas.microsoft.com/office/drawing/2014/main" id="{38F0308F-3785-4614-8F8F-E467F60A2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4" name="内容占位符 8">
                <a:extLst>
                  <a:ext uri="{FF2B5EF4-FFF2-40B4-BE49-F238E27FC236}">
                    <a16:creationId xmlns:a16="http://schemas.microsoft.com/office/drawing/2014/main" id="{9C9CE689-0A73-472E-9373-082CE8B48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5" name="内容占位符 8">
                <a:extLst>
                  <a:ext uri="{FF2B5EF4-FFF2-40B4-BE49-F238E27FC236}">
                    <a16:creationId xmlns:a16="http://schemas.microsoft.com/office/drawing/2014/main" id="{97DEDF6C-2B14-4582-A118-EBB72C68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6" name="内容占位符 8">
                <a:extLst>
                  <a:ext uri="{FF2B5EF4-FFF2-40B4-BE49-F238E27FC236}">
                    <a16:creationId xmlns:a16="http://schemas.microsoft.com/office/drawing/2014/main" id="{C3601568-438F-452A-A624-8009308F9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7" name="内容占位符 8">
                <a:extLst>
                  <a:ext uri="{FF2B5EF4-FFF2-40B4-BE49-F238E27FC236}">
                    <a16:creationId xmlns:a16="http://schemas.microsoft.com/office/drawing/2014/main" id="{06C10D72-EEE3-4920-98CE-1F0076830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41947" y="2693194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8" name="内容占位符 8">
                <a:extLst>
                  <a:ext uri="{FF2B5EF4-FFF2-40B4-BE49-F238E27FC236}">
                    <a16:creationId xmlns:a16="http://schemas.microsoft.com/office/drawing/2014/main" id="{629DE70A-F067-48A5-AD1F-9AB8F5537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7635" y="2693194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437" name="图片 436">
              <a:extLst>
                <a:ext uri="{FF2B5EF4-FFF2-40B4-BE49-F238E27FC236}">
                  <a16:creationId xmlns:a16="http://schemas.microsoft.com/office/drawing/2014/main" id="{01BCD0AD-6DB4-46DF-B863-A0FA4E9C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438" name="图片 437">
              <a:extLst>
                <a:ext uri="{FF2B5EF4-FFF2-40B4-BE49-F238E27FC236}">
                  <a16:creationId xmlns:a16="http://schemas.microsoft.com/office/drawing/2014/main" id="{5806BA4F-EF5B-4FA5-8DD4-670C0009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439" name="图片 438">
              <a:extLst>
                <a:ext uri="{FF2B5EF4-FFF2-40B4-BE49-F238E27FC236}">
                  <a16:creationId xmlns:a16="http://schemas.microsoft.com/office/drawing/2014/main" id="{A55C58B7-C7F6-4C93-92EF-79B33951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440" name="图片 439">
              <a:extLst>
                <a:ext uri="{FF2B5EF4-FFF2-40B4-BE49-F238E27FC236}">
                  <a16:creationId xmlns:a16="http://schemas.microsoft.com/office/drawing/2014/main" id="{8A6FCDD0-39BF-4A65-88A5-C7C69FAC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  <p:pic>
          <p:nvPicPr>
            <p:cNvPr id="441" name="图片 440">
              <a:extLst>
                <a:ext uri="{FF2B5EF4-FFF2-40B4-BE49-F238E27FC236}">
                  <a16:creationId xmlns:a16="http://schemas.microsoft.com/office/drawing/2014/main" id="{2C385770-10E2-43B1-A930-774D6A3F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4909" y="5371730"/>
              <a:ext cx="726219" cy="726219"/>
            </a:xfrm>
            <a:prstGeom prst="rect">
              <a:avLst/>
            </a:prstGeom>
          </p:spPr>
        </p:pic>
        <p:pic>
          <p:nvPicPr>
            <p:cNvPr id="442" name="图片 441">
              <a:extLst>
                <a:ext uri="{FF2B5EF4-FFF2-40B4-BE49-F238E27FC236}">
                  <a16:creationId xmlns:a16="http://schemas.microsoft.com/office/drawing/2014/main" id="{D6500675-7489-441D-B497-B115674E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7686" y="5371729"/>
              <a:ext cx="726219" cy="726219"/>
            </a:xfrm>
            <a:prstGeom prst="rect">
              <a:avLst/>
            </a:prstGeom>
          </p:spPr>
        </p:pic>
        <p:pic>
          <p:nvPicPr>
            <p:cNvPr id="443" name="图片 442">
              <a:extLst>
                <a:ext uri="{FF2B5EF4-FFF2-40B4-BE49-F238E27FC236}">
                  <a16:creationId xmlns:a16="http://schemas.microsoft.com/office/drawing/2014/main" id="{9E3D3003-6168-4F26-B18B-D865E0EB7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501" y="5371729"/>
              <a:ext cx="726219" cy="726219"/>
            </a:xfrm>
            <a:prstGeom prst="rect">
              <a:avLst/>
            </a:prstGeom>
          </p:spPr>
        </p:pic>
        <p:pic>
          <p:nvPicPr>
            <p:cNvPr id="444" name="图片 443">
              <a:extLst>
                <a:ext uri="{FF2B5EF4-FFF2-40B4-BE49-F238E27FC236}">
                  <a16:creationId xmlns:a16="http://schemas.microsoft.com/office/drawing/2014/main" id="{8DCAE870-EBA5-4C81-A02C-08A5B7DA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4278" y="5371728"/>
              <a:ext cx="726219" cy="726219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SketchINT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Piggyback packet-level statistics using INT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1036058A-D256-7046-AB9C-E1B22B0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13DEF92-EA9F-4DCA-9473-D3274459E10B}"/>
              </a:ext>
            </a:extLst>
          </p:cNvPr>
          <p:cNvGrpSpPr/>
          <p:nvPr/>
        </p:nvGrpSpPr>
        <p:grpSpPr>
          <a:xfrm>
            <a:off x="166127" y="5588864"/>
            <a:ext cx="639301" cy="324000"/>
            <a:chOff x="178001" y="5505259"/>
            <a:chExt cx="639301" cy="324000"/>
          </a:xfrm>
        </p:grpSpPr>
        <p:sp>
          <p:nvSpPr>
            <p:cNvPr id="369" name="矩形 368">
              <a:extLst>
                <a:ext uri="{FF2B5EF4-FFF2-40B4-BE49-F238E27FC236}">
                  <a16:creationId xmlns:a16="http://schemas.microsoft.com/office/drawing/2014/main" id="{03FFD35A-844E-4BE2-9E7D-49BCC1062405}"/>
                </a:ext>
              </a:extLst>
            </p:cNvPr>
            <p:cNvSpPr/>
            <p:nvPr/>
          </p:nvSpPr>
          <p:spPr>
            <a:xfrm>
              <a:off x="424714" y="5505259"/>
              <a:ext cx="379168" cy="32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370" name="矩形 369">
              <a:extLst>
                <a:ext uri="{FF2B5EF4-FFF2-40B4-BE49-F238E27FC236}">
                  <a16:creationId xmlns:a16="http://schemas.microsoft.com/office/drawing/2014/main" id="{89E34FEE-C403-4413-9357-36D2238CAF75}"/>
                </a:ext>
              </a:extLst>
            </p:cNvPr>
            <p:cNvSpPr/>
            <p:nvPr/>
          </p:nvSpPr>
          <p:spPr>
            <a:xfrm>
              <a:off x="240393" y="5505259"/>
              <a:ext cx="182995" cy="32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1464F8E-3E68-4EDB-A11A-B7F807752C83}"/>
                </a:ext>
              </a:extLst>
            </p:cNvPr>
            <p:cNvSpPr txBox="1"/>
            <p:nvPr/>
          </p:nvSpPr>
          <p:spPr>
            <a:xfrm rot="10800000">
              <a:off x="178001" y="5518500"/>
              <a:ext cx="307777" cy="2975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147FF3E-32A6-4851-BA9B-35F5596D9D66}"/>
                </a:ext>
              </a:extLst>
            </p:cNvPr>
            <p:cNvSpPr txBox="1"/>
            <p:nvPr/>
          </p:nvSpPr>
          <p:spPr>
            <a:xfrm>
              <a:off x="409818" y="5559536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2" name="组合 401">
            <a:extLst>
              <a:ext uri="{FF2B5EF4-FFF2-40B4-BE49-F238E27FC236}">
                <a16:creationId xmlns:a16="http://schemas.microsoft.com/office/drawing/2014/main" id="{B7BF02DC-745A-45F7-8D45-DB45377E9DE7}"/>
              </a:ext>
            </a:extLst>
          </p:cNvPr>
          <p:cNvGrpSpPr/>
          <p:nvPr/>
        </p:nvGrpSpPr>
        <p:grpSpPr>
          <a:xfrm>
            <a:off x="630963" y="4506518"/>
            <a:ext cx="981486" cy="425758"/>
            <a:chOff x="11701946" y="5209273"/>
            <a:chExt cx="981486" cy="425758"/>
          </a:xfrm>
        </p:grpSpPr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B7C6B03B-13B3-4040-91F4-7A61840FBC9F}"/>
                </a:ext>
              </a:extLst>
            </p:cNvPr>
            <p:cNvSpPr/>
            <p:nvPr/>
          </p:nvSpPr>
          <p:spPr>
            <a:xfrm>
              <a:off x="12304264" y="5260154"/>
              <a:ext cx="379168" cy="32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454905DF-1234-4FA4-ABDE-192814C96D1A}"/>
                </a:ext>
              </a:extLst>
            </p:cNvPr>
            <p:cNvSpPr/>
            <p:nvPr/>
          </p:nvSpPr>
          <p:spPr>
            <a:xfrm>
              <a:off x="12122829" y="5260154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4295AF35-35B0-4AD8-8F88-5615350CD6EC}"/>
                </a:ext>
              </a:extLst>
            </p:cNvPr>
            <p:cNvSpPr/>
            <p:nvPr/>
          </p:nvSpPr>
          <p:spPr>
            <a:xfrm>
              <a:off x="11939833" y="5260154"/>
              <a:ext cx="182995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E8CB6B25-1743-443F-A9D3-23AF8ABEAF71}"/>
                </a:ext>
              </a:extLst>
            </p:cNvPr>
            <p:cNvSpPr/>
            <p:nvPr/>
          </p:nvSpPr>
          <p:spPr>
            <a:xfrm>
              <a:off x="11764142" y="5260154"/>
              <a:ext cx="182995" cy="32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7" name="文本框 406">
              <a:extLst>
                <a:ext uri="{FF2B5EF4-FFF2-40B4-BE49-F238E27FC236}">
                  <a16:creationId xmlns:a16="http://schemas.microsoft.com/office/drawing/2014/main" id="{8807B1B4-61BA-437A-8F27-E5687EEFB9B3}"/>
                </a:ext>
              </a:extLst>
            </p:cNvPr>
            <p:cNvSpPr txBox="1"/>
            <p:nvPr/>
          </p:nvSpPr>
          <p:spPr>
            <a:xfrm>
              <a:off x="12290106" y="5314432"/>
              <a:ext cx="39145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文本框 407">
              <a:extLst>
                <a:ext uri="{FF2B5EF4-FFF2-40B4-BE49-F238E27FC236}">
                  <a16:creationId xmlns:a16="http://schemas.microsoft.com/office/drawing/2014/main" id="{E8E82CB5-984E-4F46-AB20-5FF77E4A07D3}"/>
                </a:ext>
              </a:extLst>
            </p:cNvPr>
            <p:cNvSpPr txBox="1"/>
            <p:nvPr/>
          </p:nvSpPr>
          <p:spPr>
            <a:xfrm rot="10800000">
              <a:off x="11701946" y="5279807"/>
              <a:ext cx="300082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9" name="文本框 408">
              <a:extLst>
                <a:ext uri="{FF2B5EF4-FFF2-40B4-BE49-F238E27FC236}">
                  <a16:creationId xmlns:a16="http://schemas.microsoft.com/office/drawing/2014/main" id="{ABC955D6-CCD7-4574-B52A-FE26B77DD664}"/>
                </a:ext>
              </a:extLst>
            </p:cNvPr>
            <p:cNvSpPr txBox="1"/>
            <p:nvPr/>
          </p:nvSpPr>
          <p:spPr>
            <a:xfrm rot="10800000">
              <a:off x="11881288" y="5220495"/>
              <a:ext cx="300082" cy="4033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INThdr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0" name="文本框 409">
              <a:extLst>
                <a:ext uri="{FF2B5EF4-FFF2-40B4-BE49-F238E27FC236}">
                  <a16:creationId xmlns:a16="http://schemas.microsoft.com/office/drawing/2014/main" id="{D76E0723-9A5C-4499-8980-3F59AF49049B}"/>
                </a:ext>
              </a:extLst>
            </p:cNvPr>
            <p:cNvSpPr txBox="1"/>
            <p:nvPr/>
          </p:nvSpPr>
          <p:spPr>
            <a:xfrm rot="10800000">
              <a:off x="12064283" y="5209273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98A31E88-88B6-4485-8AEE-29C73DC20BC7}"/>
              </a:ext>
            </a:extLst>
          </p:cNvPr>
          <p:cNvGrpSpPr/>
          <p:nvPr/>
        </p:nvGrpSpPr>
        <p:grpSpPr>
          <a:xfrm>
            <a:off x="3753064" y="4488284"/>
            <a:ext cx="1317592" cy="425758"/>
            <a:chOff x="18916497" y="5169147"/>
            <a:chExt cx="1317592" cy="425758"/>
          </a:xfrm>
        </p:grpSpPr>
        <p:sp>
          <p:nvSpPr>
            <p:cNvPr id="423" name="矩形 422">
              <a:extLst>
                <a:ext uri="{FF2B5EF4-FFF2-40B4-BE49-F238E27FC236}">
                  <a16:creationId xmlns:a16="http://schemas.microsoft.com/office/drawing/2014/main" id="{95FF9EC5-4764-4609-85CD-F1F448E8320B}"/>
                </a:ext>
              </a:extLst>
            </p:cNvPr>
            <p:cNvSpPr/>
            <p:nvPr/>
          </p:nvSpPr>
          <p:spPr>
            <a:xfrm>
              <a:off x="19854921" y="5215382"/>
              <a:ext cx="379168" cy="32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C599D79C-6707-4597-8D2D-F833467EDEB9}"/>
                </a:ext>
              </a:extLst>
            </p:cNvPr>
            <p:cNvSpPr/>
            <p:nvPr/>
          </p:nvSpPr>
          <p:spPr>
            <a:xfrm>
              <a:off x="19330105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18221852-D56C-4B59-8111-99A54813517C}"/>
                </a:ext>
              </a:extLst>
            </p:cNvPr>
            <p:cNvSpPr/>
            <p:nvPr/>
          </p:nvSpPr>
          <p:spPr>
            <a:xfrm>
              <a:off x="19147109" y="5215382"/>
              <a:ext cx="182995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97845C27-EC1B-4C98-92F6-511FEB5732FD}"/>
                </a:ext>
              </a:extLst>
            </p:cNvPr>
            <p:cNvSpPr/>
            <p:nvPr/>
          </p:nvSpPr>
          <p:spPr>
            <a:xfrm>
              <a:off x="18971418" y="5215382"/>
              <a:ext cx="182995" cy="32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F52C6771-6E7D-47BE-B6E8-F5A752702EFE}"/>
                </a:ext>
              </a:extLst>
            </p:cNvPr>
            <p:cNvSpPr/>
            <p:nvPr/>
          </p:nvSpPr>
          <p:spPr>
            <a:xfrm>
              <a:off x="19505795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F6ADEF68-9506-4B98-90F4-E5ABA24D7A67}"/>
                </a:ext>
              </a:extLst>
            </p:cNvPr>
            <p:cNvSpPr/>
            <p:nvPr/>
          </p:nvSpPr>
          <p:spPr>
            <a:xfrm>
              <a:off x="19676647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9" name="文本框 428">
              <a:extLst>
                <a:ext uri="{FF2B5EF4-FFF2-40B4-BE49-F238E27FC236}">
                  <a16:creationId xmlns:a16="http://schemas.microsoft.com/office/drawing/2014/main" id="{7A9F745C-D082-4EBC-A629-1313B1F374ED}"/>
                </a:ext>
              </a:extLst>
            </p:cNvPr>
            <p:cNvSpPr txBox="1"/>
            <p:nvPr/>
          </p:nvSpPr>
          <p:spPr>
            <a:xfrm>
              <a:off x="19840763" y="5269658"/>
              <a:ext cx="39145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0" name="文本框 429">
              <a:extLst>
                <a:ext uri="{FF2B5EF4-FFF2-40B4-BE49-F238E27FC236}">
                  <a16:creationId xmlns:a16="http://schemas.microsoft.com/office/drawing/2014/main" id="{65E3DEE1-7ED3-41C5-B160-8E7FFF77263F}"/>
                </a:ext>
              </a:extLst>
            </p:cNvPr>
            <p:cNvSpPr txBox="1"/>
            <p:nvPr/>
          </p:nvSpPr>
          <p:spPr>
            <a:xfrm rot="10800000">
              <a:off x="18916497" y="5235035"/>
              <a:ext cx="300082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1" name="文本框 430">
              <a:extLst>
                <a:ext uri="{FF2B5EF4-FFF2-40B4-BE49-F238E27FC236}">
                  <a16:creationId xmlns:a16="http://schemas.microsoft.com/office/drawing/2014/main" id="{6A7E6C64-2F14-429B-A4ED-F95E38AD2C35}"/>
                </a:ext>
              </a:extLst>
            </p:cNvPr>
            <p:cNvSpPr txBox="1"/>
            <p:nvPr/>
          </p:nvSpPr>
          <p:spPr>
            <a:xfrm rot="10800000">
              <a:off x="19092187" y="5175723"/>
              <a:ext cx="300082" cy="4033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INThdr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2" name="文本框 431">
              <a:extLst>
                <a:ext uri="{FF2B5EF4-FFF2-40B4-BE49-F238E27FC236}">
                  <a16:creationId xmlns:a16="http://schemas.microsoft.com/office/drawing/2014/main" id="{DCDC23DB-9474-414D-ADFA-8ECE099F0D1F}"/>
                </a:ext>
              </a:extLst>
            </p:cNvPr>
            <p:cNvSpPr txBox="1"/>
            <p:nvPr/>
          </p:nvSpPr>
          <p:spPr>
            <a:xfrm rot="10800000">
              <a:off x="19265904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3" name="文本框 432">
              <a:extLst>
                <a:ext uri="{FF2B5EF4-FFF2-40B4-BE49-F238E27FC236}">
                  <a16:creationId xmlns:a16="http://schemas.microsoft.com/office/drawing/2014/main" id="{B764A2C8-9180-4951-A485-650954BC02C5}"/>
                </a:ext>
              </a:extLst>
            </p:cNvPr>
            <p:cNvSpPr txBox="1"/>
            <p:nvPr/>
          </p:nvSpPr>
          <p:spPr>
            <a:xfrm rot="10800000">
              <a:off x="19448899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文本框 433">
              <a:extLst>
                <a:ext uri="{FF2B5EF4-FFF2-40B4-BE49-F238E27FC236}">
                  <a16:creationId xmlns:a16="http://schemas.microsoft.com/office/drawing/2014/main" id="{94FFF251-37DE-489F-9129-F3FB5D17F5AD}"/>
                </a:ext>
              </a:extLst>
            </p:cNvPr>
            <p:cNvSpPr txBox="1"/>
            <p:nvPr/>
          </p:nvSpPr>
          <p:spPr>
            <a:xfrm rot="10800000">
              <a:off x="19612897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9" name="内容占位符 8">
            <a:extLst>
              <a:ext uri="{FF2B5EF4-FFF2-40B4-BE49-F238E27FC236}">
                <a16:creationId xmlns:a16="http://schemas.microsoft.com/office/drawing/2014/main" id="{F2862D48-0FCB-4869-8CDC-EF34C4BA74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013" y="2755564"/>
            <a:ext cx="2174655" cy="1456019"/>
          </a:xfrm>
          <a:prstGeom prst="rect">
            <a:avLst/>
          </a:prstGeom>
        </p:spPr>
      </p:pic>
      <p:sp>
        <p:nvSpPr>
          <p:cNvPr id="480" name="文本框 479">
            <a:extLst>
              <a:ext uri="{FF2B5EF4-FFF2-40B4-BE49-F238E27FC236}">
                <a16:creationId xmlns:a16="http://schemas.microsoft.com/office/drawing/2014/main" id="{3626641E-DAB1-4DB5-B6B2-23BF4EF14A5F}"/>
              </a:ext>
            </a:extLst>
          </p:cNvPr>
          <p:cNvSpPr txBox="1"/>
          <p:nvPr/>
        </p:nvSpPr>
        <p:spPr>
          <a:xfrm>
            <a:off x="8792778" y="548446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1" name="文本框 480">
            <a:extLst>
              <a:ext uri="{FF2B5EF4-FFF2-40B4-BE49-F238E27FC236}">
                <a16:creationId xmlns:a16="http://schemas.microsoft.com/office/drawing/2014/main" id="{EA95A17D-F430-4E76-9F37-44B0BBA3EF39}"/>
              </a:ext>
            </a:extLst>
          </p:cNvPr>
          <p:cNvSpPr txBox="1"/>
          <p:nvPr/>
        </p:nvSpPr>
        <p:spPr>
          <a:xfrm>
            <a:off x="7127167" y="24613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6652E023-2BE3-43E6-A783-766704680476}"/>
              </a:ext>
            </a:extLst>
          </p:cNvPr>
          <p:cNvSpPr txBox="1"/>
          <p:nvPr/>
        </p:nvSpPr>
        <p:spPr>
          <a:xfrm>
            <a:off x="9931484" y="22418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4" name="组合 493">
            <a:extLst>
              <a:ext uri="{FF2B5EF4-FFF2-40B4-BE49-F238E27FC236}">
                <a16:creationId xmlns:a16="http://schemas.microsoft.com/office/drawing/2014/main" id="{BDE6C841-96AF-4547-B8F7-0B1F79204590}"/>
              </a:ext>
            </a:extLst>
          </p:cNvPr>
          <p:cNvGrpSpPr/>
          <p:nvPr/>
        </p:nvGrpSpPr>
        <p:grpSpPr>
          <a:xfrm>
            <a:off x="3767903" y="3635142"/>
            <a:ext cx="1150095" cy="425758"/>
            <a:chOff x="15379454" y="5209271"/>
            <a:chExt cx="1150095" cy="425758"/>
          </a:xfrm>
        </p:grpSpPr>
        <p:sp>
          <p:nvSpPr>
            <p:cNvPr id="495" name="矩形 494">
              <a:extLst>
                <a:ext uri="{FF2B5EF4-FFF2-40B4-BE49-F238E27FC236}">
                  <a16:creationId xmlns:a16="http://schemas.microsoft.com/office/drawing/2014/main" id="{701C75B9-F581-4138-BD35-26F94BEB72D5}"/>
                </a:ext>
              </a:extLst>
            </p:cNvPr>
            <p:cNvSpPr/>
            <p:nvPr/>
          </p:nvSpPr>
          <p:spPr>
            <a:xfrm>
              <a:off x="16150381" y="5262889"/>
              <a:ext cx="379168" cy="32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496" name="矩形 495">
              <a:extLst>
                <a:ext uri="{FF2B5EF4-FFF2-40B4-BE49-F238E27FC236}">
                  <a16:creationId xmlns:a16="http://schemas.microsoft.com/office/drawing/2014/main" id="{51729E4E-E51E-436D-92A9-831D2299743E}"/>
                </a:ext>
              </a:extLst>
            </p:cNvPr>
            <p:cNvSpPr/>
            <p:nvPr/>
          </p:nvSpPr>
          <p:spPr>
            <a:xfrm>
              <a:off x="15793257" y="5262889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矩形 496">
              <a:extLst>
                <a:ext uri="{FF2B5EF4-FFF2-40B4-BE49-F238E27FC236}">
                  <a16:creationId xmlns:a16="http://schemas.microsoft.com/office/drawing/2014/main" id="{1A1CBBC9-93BB-4657-813E-C3EA8128B823}"/>
                </a:ext>
              </a:extLst>
            </p:cNvPr>
            <p:cNvSpPr/>
            <p:nvPr/>
          </p:nvSpPr>
          <p:spPr>
            <a:xfrm>
              <a:off x="15610261" y="5262889"/>
              <a:ext cx="182995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矩形 497">
              <a:extLst>
                <a:ext uri="{FF2B5EF4-FFF2-40B4-BE49-F238E27FC236}">
                  <a16:creationId xmlns:a16="http://schemas.microsoft.com/office/drawing/2014/main" id="{61F263C6-B233-4D95-BF2C-5786482BF6FF}"/>
                </a:ext>
              </a:extLst>
            </p:cNvPr>
            <p:cNvSpPr/>
            <p:nvPr/>
          </p:nvSpPr>
          <p:spPr>
            <a:xfrm>
              <a:off x="15434570" y="5262889"/>
              <a:ext cx="182995" cy="32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116337AE-EC6F-4D19-9FAB-A08B7F730736}"/>
                </a:ext>
              </a:extLst>
            </p:cNvPr>
            <p:cNvSpPr/>
            <p:nvPr/>
          </p:nvSpPr>
          <p:spPr>
            <a:xfrm>
              <a:off x="15968947" y="5262889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文本框 499">
              <a:extLst>
                <a:ext uri="{FF2B5EF4-FFF2-40B4-BE49-F238E27FC236}">
                  <a16:creationId xmlns:a16="http://schemas.microsoft.com/office/drawing/2014/main" id="{894021A6-DA4B-404D-A4EA-9349265F45ED}"/>
                </a:ext>
              </a:extLst>
            </p:cNvPr>
            <p:cNvSpPr txBox="1"/>
            <p:nvPr/>
          </p:nvSpPr>
          <p:spPr>
            <a:xfrm>
              <a:off x="16136223" y="5314432"/>
              <a:ext cx="39145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" name="文本框 500">
              <a:extLst>
                <a:ext uri="{FF2B5EF4-FFF2-40B4-BE49-F238E27FC236}">
                  <a16:creationId xmlns:a16="http://schemas.microsoft.com/office/drawing/2014/main" id="{A982E51A-D9F8-4C97-93B2-50FE8016ED2C}"/>
                </a:ext>
              </a:extLst>
            </p:cNvPr>
            <p:cNvSpPr txBox="1"/>
            <p:nvPr/>
          </p:nvSpPr>
          <p:spPr>
            <a:xfrm rot="10800000">
              <a:off x="15379454" y="5279805"/>
              <a:ext cx="300082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文本框 501">
              <a:extLst>
                <a:ext uri="{FF2B5EF4-FFF2-40B4-BE49-F238E27FC236}">
                  <a16:creationId xmlns:a16="http://schemas.microsoft.com/office/drawing/2014/main" id="{08F67A28-BA39-4C96-949B-D5544A09A1E5}"/>
                </a:ext>
              </a:extLst>
            </p:cNvPr>
            <p:cNvSpPr txBox="1"/>
            <p:nvPr/>
          </p:nvSpPr>
          <p:spPr>
            <a:xfrm rot="10800000">
              <a:off x="15555144" y="5220493"/>
              <a:ext cx="300082" cy="4033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INThdr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文本框 502">
              <a:extLst>
                <a:ext uri="{FF2B5EF4-FFF2-40B4-BE49-F238E27FC236}">
                  <a16:creationId xmlns:a16="http://schemas.microsoft.com/office/drawing/2014/main" id="{3D6D47BD-1ADB-4A00-9CE2-0C3E88616268}"/>
                </a:ext>
              </a:extLst>
            </p:cNvPr>
            <p:cNvSpPr txBox="1"/>
            <p:nvPr/>
          </p:nvSpPr>
          <p:spPr>
            <a:xfrm rot="10800000">
              <a:off x="15728861" y="5209271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文本框 503">
              <a:extLst>
                <a:ext uri="{FF2B5EF4-FFF2-40B4-BE49-F238E27FC236}">
                  <a16:creationId xmlns:a16="http://schemas.microsoft.com/office/drawing/2014/main" id="{FA40BB37-FCB5-4870-BB31-C73F2652BF76}"/>
                </a:ext>
              </a:extLst>
            </p:cNvPr>
            <p:cNvSpPr txBox="1"/>
            <p:nvPr/>
          </p:nvSpPr>
          <p:spPr>
            <a:xfrm rot="10800000">
              <a:off x="15907426" y="5209271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3829 -0.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25716 -0.12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-0.00078 0.12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BC261CE0-DBD7-41BE-83B3-FCE1A229982B}"/>
              </a:ext>
            </a:extLst>
          </p:cNvPr>
          <p:cNvGrpSpPr/>
          <p:nvPr/>
        </p:nvGrpSpPr>
        <p:grpSpPr>
          <a:xfrm>
            <a:off x="838200" y="2466887"/>
            <a:ext cx="7772400" cy="3710077"/>
            <a:chOff x="612130" y="3158315"/>
            <a:chExt cx="6158367" cy="2939635"/>
          </a:xfrm>
        </p:grpSpPr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8F2EEF20-7041-4186-B488-BB73DBE1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158315"/>
              <a:ext cx="5411256" cy="2213416"/>
              <a:chOff x="942975" y="2693194"/>
              <a:chExt cx="7728348" cy="3161194"/>
            </a:xfrm>
          </p:grpSpPr>
          <p:cxnSp>
            <p:nvCxnSpPr>
              <p:cNvPr id="445" name="直线连接符 5">
                <a:extLst>
                  <a:ext uri="{FF2B5EF4-FFF2-40B4-BE49-F238E27FC236}">
                    <a16:creationId xmlns:a16="http://schemas.microsoft.com/office/drawing/2014/main" id="{6F917FDE-1007-4774-AA9C-AF91897EE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109897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6">
                <a:extLst>
                  <a:ext uri="{FF2B5EF4-FFF2-40B4-BE49-F238E27FC236}">
                    <a16:creationId xmlns:a16="http://schemas.microsoft.com/office/drawing/2014/main" id="{56922397-BC35-420B-B673-1E20A8C9C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117512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7">
                <a:extLst>
                  <a:ext uri="{FF2B5EF4-FFF2-40B4-BE49-F238E27FC236}">
                    <a16:creationId xmlns:a16="http://schemas.microsoft.com/office/drawing/2014/main" id="{A86DCA5E-8A16-4AB0-973C-AF726B36E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8">
                <a:extLst>
                  <a:ext uri="{FF2B5EF4-FFF2-40B4-BE49-F238E27FC236}">
                    <a16:creationId xmlns:a16="http://schemas.microsoft.com/office/drawing/2014/main" id="{F513B06B-8241-4126-8B34-AFD603327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9">
                <a:extLst>
                  <a:ext uri="{FF2B5EF4-FFF2-40B4-BE49-F238E27FC236}">
                    <a16:creationId xmlns:a16="http://schemas.microsoft.com/office/drawing/2014/main" id="{F6F1C22B-998B-4505-A21A-F341DCDA1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10">
                <a:extLst>
                  <a:ext uri="{FF2B5EF4-FFF2-40B4-BE49-F238E27FC236}">
                    <a16:creationId xmlns:a16="http://schemas.microsoft.com/office/drawing/2014/main" id="{5C2AE0F8-7E76-4D40-ACFA-8F2F7CDEA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11">
                <a:extLst>
                  <a:ext uri="{FF2B5EF4-FFF2-40B4-BE49-F238E27FC236}">
                    <a16:creationId xmlns:a16="http://schemas.microsoft.com/office/drawing/2014/main" id="{C45DE95A-2719-46A9-8E44-2BBD8EAB0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5551276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12">
                <a:extLst>
                  <a:ext uri="{FF2B5EF4-FFF2-40B4-BE49-F238E27FC236}">
                    <a16:creationId xmlns:a16="http://schemas.microsoft.com/office/drawing/2014/main" id="{987DF0F9-6787-4251-B240-DB014FB7B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6555" y="2988000"/>
                <a:ext cx="327718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13">
                <a:extLst>
                  <a:ext uri="{FF2B5EF4-FFF2-40B4-BE49-F238E27FC236}">
                    <a16:creationId xmlns:a16="http://schemas.microsoft.com/office/drawing/2014/main" id="{CFD21173-39D7-479C-8EF8-E6BF13825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2988000"/>
                <a:ext cx="112871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14">
                <a:extLst>
                  <a:ext uri="{FF2B5EF4-FFF2-40B4-BE49-F238E27FC236}">
                    <a16:creationId xmlns:a16="http://schemas.microsoft.com/office/drawing/2014/main" id="{37867A71-B9AF-437F-B548-556A2211C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3737" y="2988000"/>
                <a:ext cx="1071563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15">
                <a:extLst>
                  <a:ext uri="{FF2B5EF4-FFF2-40B4-BE49-F238E27FC236}">
                    <a16:creationId xmlns:a16="http://schemas.microsoft.com/office/drawing/2014/main" id="{18D812F0-9A18-4B8A-A0F6-B3431298E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16">
                <a:extLst>
                  <a:ext uri="{FF2B5EF4-FFF2-40B4-BE49-F238E27FC236}">
                    <a16:creationId xmlns:a16="http://schemas.microsoft.com/office/drawing/2014/main" id="{3F0D4D21-FAEE-4EC7-A9D1-F2A327595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17">
                <a:extLst>
                  <a:ext uri="{FF2B5EF4-FFF2-40B4-BE49-F238E27FC236}">
                    <a16:creationId xmlns:a16="http://schemas.microsoft.com/office/drawing/2014/main" id="{CEF8BAC6-552B-46AE-924D-9D6857CB0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线连接符 18">
                <a:extLst>
                  <a:ext uri="{FF2B5EF4-FFF2-40B4-BE49-F238E27FC236}">
                    <a16:creationId xmlns:a16="http://schemas.microsoft.com/office/drawing/2014/main" id="{F31C2E1B-92EF-4D94-AFF7-F97233808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5300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直线连接符 19">
                <a:extLst>
                  <a:ext uri="{FF2B5EF4-FFF2-40B4-BE49-F238E27FC236}">
                    <a16:creationId xmlns:a16="http://schemas.microsoft.com/office/drawing/2014/main" id="{1B66109F-5E0F-4A5C-A3D2-DC23B6663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332359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直线连接符 20">
                <a:extLst>
                  <a:ext uri="{FF2B5EF4-FFF2-40B4-BE49-F238E27FC236}">
                    <a16:creationId xmlns:a16="http://schemas.microsoft.com/office/drawing/2014/main" id="{2758A966-9631-428B-85AB-EA058D054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5523867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">
                <a:extLst>
                  <a:ext uri="{FF2B5EF4-FFF2-40B4-BE49-F238E27FC236}">
                    <a16:creationId xmlns:a16="http://schemas.microsoft.com/office/drawing/2014/main" id="{F2852F23-8AFD-4556-99BB-853287B3E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2">
                <a:extLst>
                  <a:ext uri="{FF2B5EF4-FFF2-40B4-BE49-F238E27FC236}">
                    <a16:creationId xmlns:a16="http://schemas.microsoft.com/office/drawing/2014/main" id="{6D82C30F-BC6D-49D0-B344-B25A27BF7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线连接符 23">
                <a:extLst>
                  <a:ext uri="{FF2B5EF4-FFF2-40B4-BE49-F238E27FC236}">
                    <a16:creationId xmlns:a16="http://schemas.microsoft.com/office/drawing/2014/main" id="{1524DD3D-AA8D-4C1C-81B2-70933D231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线连接符 24">
                <a:extLst>
                  <a:ext uri="{FF2B5EF4-FFF2-40B4-BE49-F238E27FC236}">
                    <a16:creationId xmlns:a16="http://schemas.microsoft.com/office/drawing/2014/main" id="{C6D5F9B3-A338-482A-B869-2A9BD4069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5538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线连接符 25">
                <a:extLst>
                  <a:ext uri="{FF2B5EF4-FFF2-40B4-BE49-F238E27FC236}">
                    <a16:creationId xmlns:a16="http://schemas.microsoft.com/office/drawing/2014/main" id="{7333BEB3-CBE1-4F66-BDC6-6C3DB66D1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62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6">
                <a:extLst>
                  <a:ext uri="{FF2B5EF4-FFF2-40B4-BE49-F238E27FC236}">
                    <a16:creationId xmlns:a16="http://schemas.microsoft.com/office/drawing/2014/main" id="{B29F327C-6538-4C91-A68D-F4334C874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7">
                <a:extLst>
                  <a:ext uri="{FF2B5EF4-FFF2-40B4-BE49-F238E27FC236}">
                    <a16:creationId xmlns:a16="http://schemas.microsoft.com/office/drawing/2014/main" id="{4DE8CC73-452F-41E2-82B2-D24DB2B7A3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21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28">
                <a:extLst>
                  <a:ext uri="{FF2B5EF4-FFF2-40B4-BE49-F238E27FC236}">
                    <a16:creationId xmlns:a16="http://schemas.microsoft.com/office/drawing/2014/main" id="{C3CEFB02-8773-40C0-B1DD-4AC45166D0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18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9" name="内容占位符 8">
                <a:extLst>
                  <a:ext uri="{FF2B5EF4-FFF2-40B4-BE49-F238E27FC236}">
                    <a16:creationId xmlns:a16="http://schemas.microsoft.com/office/drawing/2014/main" id="{1849FDD9-4F99-4877-AC3F-EB10D1DCA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0" name="内容占位符 8">
                <a:extLst>
                  <a:ext uri="{FF2B5EF4-FFF2-40B4-BE49-F238E27FC236}">
                    <a16:creationId xmlns:a16="http://schemas.microsoft.com/office/drawing/2014/main" id="{9B628B0B-1090-4B7B-A007-EC342DE1B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1" name="内容占位符 8">
                <a:extLst>
                  <a:ext uri="{FF2B5EF4-FFF2-40B4-BE49-F238E27FC236}">
                    <a16:creationId xmlns:a16="http://schemas.microsoft.com/office/drawing/2014/main" id="{616C7286-8EA6-41FA-A95A-E6BE0EE2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2" name="内容占位符 8">
                <a:extLst>
                  <a:ext uri="{FF2B5EF4-FFF2-40B4-BE49-F238E27FC236}">
                    <a16:creationId xmlns:a16="http://schemas.microsoft.com/office/drawing/2014/main" id="{14906A03-AD78-4830-84C5-7C3C2E7A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3" name="内容占位符 8">
                <a:extLst>
                  <a:ext uri="{FF2B5EF4-FFF2-40B4-BE49-F238E27FC236}">
                    <a16:creationId xmlns:a16="http://schemas.microsoft.com/office/drawing/2014/main" id="{38F0308F-3785-4614-8F8F-E467F60A2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4" name="内容占位符 8">
                <a:extLst>
                  <a:ext uri="{FF2B5EF4-FFF2-40B4-BE49-F238E27FC236}">
                    <a16:creationId xmlns:a16="http://schemas.microsoft.com/office/drawing/2014/main" id="{9C9CE689-0A73-472E-9373-082CE8B48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5" name="内容占位符 8">
                <a:extLst>
                  <a:ext uri="{FF2B5EF4-FFF2-40B4-BE49-F238E27FC236}">
                    <a16:creationId xmlns:a16="http://schemas.microsoft.com/office/drawing/2014/main" id="{97DEDF6C-2B14-4582-A118-EBB72C68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6" name="内容占位符 8">
                <a:extLst>
                  <a:ext uri="{FF2B5EF4-FFF2-40B4-BE49-F238E27FC236}">
                    <a16:creationId xmlns:a16="http://schemas.microsoft.com/office/drawing/2014/main" id="{C3601568-438F-452A-A624-8009308F9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7" name="内容占位符 8">
                <a:extLst>
                  <a:ext uri="{FF2B5EF4-FFF2-40B4-BE49-F238E27FC236}">
                    <a16:creationId xmlns:a16="http://schemas.microsoft.com/office/drawing/2014/main" id="{06C10D72-EEE3-4920-98CE-1F0076830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41947" y="2693194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8" name="内容占位符 8">
                <a:extLst>
                  <a:ext uri="{FF2B5EF4-FFF2-40B4-BE49-F238E27FC236}">
                    <a16:creationId xmlns:a16="http://schemas.microsoft.com/office/drawing/2014/main" id="{629DE70A-F067-48A5-AD1F-9AB8F5537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7635" y="2693194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437" name="图片 436">
              <a:extLst>
                <a:ext uri="{FF2B5EF4-FFF2-40B4-BE49-F238E27FC236}">
                  <a16:creationId xmlns:a16="http://schemas.microsoft.com/office/drawing/2014/main" id="{01BCD0AD-6DB4-46DF-B863-A0FA4E9C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438" name="图片 437">
              <a:extLst>
                <a:ext uri="{FF2B5EF4-FFF2-40B4-BE49-F238E27FC236}">
                  <a16:creationId xmlns:a16="http://schemas.microsoft.com/office/drawing/2014/main" id="{5806BA4F-EF5B-4FA5-8DD4-670C0009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439" name="图片 438">
              <a:extLst>
                <a:ext uri="{FF2B5EF4-FFF2-40B4-BE49-F238E27FC236}">
                  <a16:creationId xmlns:a16="http://schemas.microsoft.com/office/drawing/2014/main" id="{A55C58B7-C7F6-4C93-92EF-79B33951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440" name="图片 439">
              <a:extLst>
                <a:ext uri="{FF2B5EF4-FFF2-40B4-BE49-F238E27FC236}">
                  <a16:creationId xmlns:a16="http://schemas.microsoft.com/office/drawing/2014/main" id="{8A6FCDD0-39BF-4A65-88A5-C7C69FAC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  <p:pic>
          <p:nvPicPr>
            <p:cNvPr id="441" name="图片 440">
              <a:extLst>
                <a:ext uri="{FF2B5EF4-FFF2-40B4-BE49-F238E27FC236}">
                  <a16:creationId xmlns:a16="http://schemas.microsoft.com/office/drawing/2014/main" id="{2C385770-10E2-43B1-A930-774D6A3F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4909" y="5371730"/>
              <a:ext cx="726219" cy="726219"/>
            </a:xfrm>
            <a:prstGeom prst="rect">
              <a:avLst/>
            </a:prstGeom>
          </p:spPr>
        </p:pic>
        <p:pic>
          <p:nvPicPr>
            <p:cNvPr id="442" name="图片 441">
              <a:extLst>
                <a:ext uri="{FF2B5EF4-FFF2-40B4-BE49-F238E27FC236}">
                  <a16:creationId xmlns:a16="http://schemas.microsoft.com/office/drawing/2014/main" id="{D6500675-7489-441D-B497-B115674E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7686" y="5371729"/>
              <a:ext cx="726219" cy="726219"/>
            </a:xfrm>
            <a:prstGeom prst="rect">
              <a:avLst/>
            </a:prstGeom>
          </p:spPr>
        </p:pic>
        <p:pic>
          <p:nvPicPr>
            <p:cNvPr id="443" name="图片 442">
              <a:extLst>
                <a:ext uri="{FF2B5EF4-FFF2-40B4-BE49-F238E27FC236}">
                  <a16:creationId xmlns:a16="http://schemas.microsoft.com/office/drawing/2014/main" id="{9E3D3003-6168-4F26-B18B-D865E0EB7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501" y="5371729"/>
              <a:ext cx="726219" cy="726219"/>
            </a:xfrm>
            <a:prstGeom prst="rect">
              <a:avLst/>
            </a:prstGeom>
          </p:spPr>
        </p:pic>
        <p:pic>
          <p:nvPicPr>
            <p:cNvPr id="444" name="图片 443">
              <a:extLst>
                <a:ext uri="{FF2B5EF4-FFF2-40B4-BE49-F238E27FC236}">
                  <a16:creationId xmlns:a16="http://schemas.microsoft.com/office/drawing/2014/main" id="{8DCAE870-EBA5-4C81-A02C-08A5B7DA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4278" y="5371728"/>
              <a:ext cx="726219" cy="726219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SketchINT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Encode INT information into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TowerSketches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on end-hosts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1036058A-D256-7046-AB9C-E1B22B0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graphicFrame>
        <p:nvGraphicFramePr>
          <p:cNvPr id="87" name="表格 2">
            <a:extLst>
              <a:ext uri="{FF2B5EF4-FFF2-40B4-BE49-F238E27FC236}">
                <a16:creationId xmlns:a16="http://schemas.microsoft.com/office/drawing/2014/main" id="{772A0956-B753-4B91-825F-3BF2E7402089}"/>
              </a:ext>
            </a:extLst>
          </p:cNvPr>
          <p:cNvGraphicFramePr>
            <a:graphicFrameLocks noGrp="1"/>
          </p:cNvGraphicFramePr>
          <p:nvPr/>
        </p:nvGraphicFramePr>
        <p:xfrm>
          <a:off x="7882649" y="59534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8" name="表格 2">
            <a:extLst>
              <a:ext uri="{FF2B5EF4-FFF2-40B4-BE49-F238E27FC236}">
                <a16:creationId xmlns:a16="http://schemas.microsoft.com/office/drawing/2014/main" id="{00B39FFA-B70C-4246-984B-7B77422A3120}"/>
              </a:ext>
            </a:extLst>
          </p:cNvPr>
          <p:cNvGraphicFramePr>
            <a:graphicFrameLocks noGrp="1"/>
          </p:cNvGraphicFramePr>
          <p:nvPr/>
        </p:nvGraphicFramePr>
        <p:xfrm>
          <a:off x="7986854" y="57860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9" name="表格 2">
            <a:extLst>
              <a:ext uri="{FF2B5EF4-FFF2-40B4-BE49-F238E27FC236}">
                <a16:creationId xmlns:a16="http://schemas.microsoft.com/office/drawing/2014/main" id="{D78AA330-DCFA-4BD6-9DD4-F2B70FA8D433}"/>
              </a:ext>
            </a:extLst>
          </p:cNvPr>
          <p:cNvGraphicFramePr>
            <a:graphicFrameLocks noGrp="1"/>
          </p:cNvGraphicFramePr>
          <p:nvPr/>
        </p:nvGraphicFramePr>
        <p:xfrm>
          <a:off x="8109402" y="55727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0" name="表格 2">
            <a:extLst>
              <a:ext uri="{FF2B5EF4-FFF2-40B4-BE49-F238E27FC236}">
                <a16:creationId xmlns:a16="http://schemas.microsoft.com/office/drawing/2014/main" id="{A555F017-C08B-45F9-AB78-420D475B073C}"/>
              </a:ext>
            </a:extLst>
          </p:cNvPr>
          <p:cNvGraphicFramePr>
            <a:graphicFrameLocks noGrp="1"/>
          </p:cNvGraphicFramePr>
          <p:nvPr/>
        </p:nvGraphicFramePr>
        <p:xfrm>
          <a:off x="6947218" y="5950387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1" name="表格 2">
            <a:extLst>
              <a:ext uri="{FF2B5EF4-FFF2-40B4-BE49-F238E27FC236}">
                <a16:creationId xmlns:a16="http://schemas.microsoft.com/office/drawing/2014/main" id="{E08AA144-C6E6-412C-8BA6-41DF6B764936}"/>
              </a:ext>
            </a:extLst>
          </p:cNvPr>
          <p:cNvGraphicFramePr>
            <a:graphicFrameLocks noGrp="1"/>
          </p:cNvGraphicFramePr>
          <p:nvPr/>
        </p:nvGraphicFramePr>
        <p:xfrm>
          <a:off x="7051423" y="5783014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2" name="表格 2">
            <a:extLst>
              <a:ext uri="{FF2B5EF4-FFF2-40B4-BE49-F238E27FC236}">
                <a16:creationId xmlns:a16="http://schemas.microsoft.com/office/drawing/2014/main" id="{B27D92BC-8F2C-4C23-B90C-39330326916F}"/>
              </a:ext>
            </a:extLst>
          </p:cNvPr>
          <p:cNvGraphicFramePr>
            <a:graphicFrameLocks noGrp="1"/>
          </p:cNvGraphicFramePr>
          <p:nvPr/>
        </p:nvGraphicFramePr>
        <p:xfrm>
          <a:off x="7173971" y="5569654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3" name="表格 2">
            <a:extLst>
              <a:ext uri="{FF2B5EF4-FFF2-40B4-BE49-F238E27FC236}">
                <a16:creationId xmlns:a16="http://schemas.microsoft.com/office/drawing/2014/main" id="{F6ACDD33-B792-448D-A482-641C1A33D9EC}"/>
              </a:ext>
            </a:extLst>
          </p:cNvPr>
          <p:cNvGraphicFramePr>
            <a:graphicFrameLocks noGrp="1"/>
          </p:cNvGraphicFramePr>
          <p:nvPr/>
        </p:nvGraphicFramePr>
        <p:xfrm>
          <a:off x="5861919" y="59501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4" name="表格 2">
            <a:extLst>
              <a:ext uri="{FF2B5EF4-FFF2-40B4-BE49-F238E27FC236}">
                <a16:creationId xmlns:a16="http://schemas.microsoft.com/office/drawing/2014/main" id="{2DF6FE39-F37A-4851-AC21-E77009B4EDAB}"/>
              </a:ext>
            </a:extLst>
          </p:cNvPr>
          <p:cNvGraphicFramePr>
            <a:graphicFrameLocks noGrp="1"/>
          </p:cNvGraphicFramePr>
          <p:nvPr/>
        </p:nvGraphicFramePr>
        <p:xfrm>
          <a:off x="5966124" y="57827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5" name="表格 2">
            <a:extLst>
              <a:ext uri="{FF2B5EF4-FFF2-40B4-BE49-F238E27FC236}">
                <a16:creationId xmlns:a16="http://schemas.microsoft.com/office/drawing/2014/main" id="{C7DD0967-CD3D-4501-BDBE-B85411D1B96C}"/>
              </a:ext>
            </a:extLst>
          </p:cNvPr>
          <p:cNvGraphicFramePr>
            <a:graphicFrameLocks noGrp="1"/>
          </p:cNvGraphicFramePr>
          <p:nvPr/>
        </p:nvGraphicFramePr>
        <p:xfrm>
          <a:off x="6088672" y="55693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6" name="表格 2">
            <a:extLst>
              <a:ext uri="{FF2B5EF4-FFF2-40B4-BE49-F238E27FC236}">
                <a16:creationId xmlns:a16="http://schemas.microsoft.com/office/drawing/2014/main" id="{6D961540-FB7D-40B3-A720-E47A38A7B6AD}"/>
              </a:ext>
            </a:extLst>
          </p:cNvPr>
          <p:cNvGraphicFramePr>
            <a:graphicFrameLocks noGrp="1"/>
          </p:cNvGraphicFramePr>
          <p:nvPr/>
        </p:nvGraphicFramePr>
        <p:xfrm>
          <a:off x="4932179" y="59534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7" name="表格 2">
            <a:extLst>
              <a:ext uri="{FF2B5EF4-FFF2-40B4-BE49-F238E27FC236}">
                <a16:creationId xmlns:a16="http://schemas.microsoft.com/office/drawing/2014/main" id="{35BBB275-CBED-4374-9FFD-2E940C1CAB8B}"/>
              </a:ext>
            </a:extLst>
          </p:cNvPr>
          <p:cNvGraphicFramePr>
            <a:graphicFrameLocks noGrp="1"/>
          </p:cNvGraphicFramePr>
          <p:nvPr/>
        </p:nvGraphicFramePr>
        <p:xfrm>
          <a:off x="5036384" y="57860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8" name="表格 2">
            <a:extLst>
              <a:ext uri="{FF2B5EF4-FFF2-40B4-BE49-F238E27FC236}">
                <a16:creationId xmlns:a16="http://schemas.microsoft.com/office/drawing/2014/main" id="{14659879-5EFD-40BA-9857-0593B3966B89}"/>
              </a:ext>
            </a:extLst>
          </p:cNvPr>
          <p:cNvGraphicFramePr>
            <a:graphicFrameLocks noGrp="1"/>
          </p:cNvGraphicFramePr>
          <p:nvPr/>
        </p:nvGraphicFramePr>
        <p:xfrm>
          <a:off x="5158932" y="55727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9" name="表格 2">
            <a:extLst>
              <a:ext uri="{FF2B5EF4-FFF2-40B4-BE49-F238E27FC236}">
                <a16:creationId xmlns:a16="http://schemas.microsoft.com/office/drawing/2014/main" id="{B1BAD4B1-769F-4EC0-B4A4-A048BF710DCB}"/>
              </a:ext>
            </a:extLst>
          </p:cNvPr>
          <p:cNvGraphicFramePr>
            <a:graphicFrameLocks noGrp="1"/>
          </p:cNvGraphicFramePr>
          <p:nvPr/>
        </p:nvGraphicFramePr>
        <p:xfrm>
          <a:off x="3985557" y="59501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0" name="表格 2">
            <a:extLst>
              <a:ext uri="{FF2B5EF4-FFF2-40B4-BE49-F238E27FC236}">
                <a16:creationId xmlns:a16="http://schemas.microsoft.com/office/drawing/2014/main" id="{F100C65E-E8B1-4A4B-8133-B39455D02BFE}"/>
              </a:ext>
            </a:extLst>
          </p:cNvPr>
          <p:cNvGraphicFramePr>
            <a:graphicFrameLocks noGrp="1"/>
          </p:cNvGraphicFramePr>
          <p:nvPr/>
        </p:nvGraphicFramePr>
        <p:xfrm>
          <a:off x="4089762" y="57827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1" name="表格 2">
            <a:extLst>
              <a:ext uri="{FF2B5EF4-FFF2-40B4-BE49-F238E27FC236}">
                <a16:creationId xmlns:a16="http://schemas.microsoft.com/office/drawing/2014/main" id="{6C0B35E5-5D00-4CD5-B2A1-B1E074586013}"/>
              </a:ext>
            </a:extLst>
          </p:cNvPr>
          <p:cNvGraphicFramePr>
            <a:graphicFrameLocks noGrp="1"/>
          </p:cNvGraphicFramePr>
          <p:nvPr/>
        </p:nvGraphicFramePr>
        <p:xfrm>
          <a:off x="4212310" y="55693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2" name="表格 2">
            <a:extLst>
              <a:ext uri="{FF2B5EF4-FFF2-40B4-BE49-F238E27FC236}">
                <a16:creationId xmlns:a16="http://schemas.microsoft.com/office/drawing/2014/main" id="{DD9D97A6-E3C1-425C-A613-A615E4589BD2}"/>
              </a:ext>
            </a:extLst>
          </p:cNvPr>
          <p:cNvGraphicFramePr>
            <a:graphicFrameLocks noGrp="1"/>
          </p:cNvGraphicFramePr>
          <p:nvPr/>
        </p:nvGraphicFramePr>
        <p:xfrm>
          <a:off x="3058348" y="59452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3" name="表格 2">
            <a:extLst>
              <a:ext uri="{FF2B5EF4-FFF2-40B4-BE49-F238E27FC236}">
                <a16:creationId xmlns:a16="http://schemas.microsoft.com/office/drawing/2014/main" id="{AE998E26-8CB1-4902-A184-6ACF57D5D29A}"/>
              </a:ext>
            </a:extLst>
          </p:cNvPr>
          <p:cNvGraphicFramePr>
            <a:graphicFrameLocks noGrp="1"/>
          </p:cNvGraphicFramePr>
          <p:nvPr/>
        </p:nvGraphicFramePr>
        <p:xfrm>
          <a:off x="3162553" y="57778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4" name="表格 2">
            <a:extLst>
              <a:ext uri="{FF2B5EF4-FFF2-40B4-BE49-F238E27FC236}">
                <a16:creationId xmlns:a16="http://schemas.microsoft.com/office/drawing/2014/main" id="{C7BF2895-8D92-4037-95F3-7CD7AA0A8273}"/>
              </a:ext>
            </a:extLst>
          </p:cNvPr>
          <p:cNvGraphicFramePr>
            <a:graphicFrameLocks noGrp="1"/>
          </p:cNvGraphicFramePr>
          <p:nvPr/>
        </p:nvGraphicFramePr>
        <p:xfrm>
          <a:off x="3285101" y="55645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5" name="表格 2">
            <a:extLst>
              <a:ext uri="{FF2B5EF4-FFF2-40B4-BE49-F238E27FC236}">
                <a16:creationId xmlns:a16="http://schemas.microsoft.com/office/drawing/2014/main" id="{72E8B459-20E7-4845-BC19-816604C09337}"/>
              </a:ext>
            </a:extLst>
          </p:cNvPr>
          <p:cNvGraphicFramePr>
            <a:graphicFrameLocks noGrp="1"/>
          </p:cNvGraphicFramePr>
          <p:nvPr/>
        </p:nvGraphicFramePr>
        <p:xfrm>
          <a:off x="1976135" y="59568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6" name="表格 2">
            <a:extLst>
              <a:ext uri="{FF2B5EF4-FFF2-40B4-BE49-F238E27FC236}">
                <a16:creationId xmlns:a16="http://schemas.microsoft.com/office/drawing/2014/main" id="{8A2BEF9F-3A14-41A6-917F-92309A609A76}"/>
              </a:ext>
            </a:extLst>
          </p:cNvPr>
          <p:cNvGraphicFramePr>
            <a:graphicFrameLocks noGrp="1"/>
          </p:cNvGraphicFramePr>
          <p:nvPr/>
        </p:nvGraphicFramePr>
        <p:xfrm>
          <a:off x="2080340" y="57894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7" name="表格 2">
            <a:extLst>
              <a:ext uri="{FF2B5EF4-FFF2-40B4-BE49-F238E27FC236}">
                <a16:creationId xmlns:a16="http://schemas.microsoft.com/office/drawing/2014/main" id="{E55685DF-136E-4BD8-8993-8DEDF80F1982}"/>
              </a:ext>
            </a:extLst>
          </p:cNvPr>
          <p:cNvGraphicFramePr>
            <a:graphicFrameLocks noGrp="1"/>
          </p:cNvGraphicFramePr>
          <p:nvPr/>
        </p:nvGraphicFramePr>
        <p:xfrm>
          <a:off x="2202888" y="55761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8" name="表格 2">
            <a:extLst>
              <a:ext uri="{FF2B5EF4-FFF2-40B4-BE49-F238E27FC236}">
                <a16:creationId xmlns:a16="http://schemas.microsoft.com/office/drawing/2014/main" id="{BA4D4B12-8217-40CE-B906-A8115E1CEC39}"/>
              </a:ext>
            </a:extLst>
          </p:cNvPr>
          <p:cNvGraphicFramePr>
            <a:graphicFrameLocks noGrp="1"/>
          </p:cNvGraphicFramePr>
          <p:nvPr/>
        </p:nvGraphicFramePr>
        <p:xfrm>
          <a:off x="1037940" y="5958532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9" name="表格 2">
            <a:extLst>
              <a:ext uri="{FF2B5EF4-FFF2-40B4-BE49-F238E27FC236}">
                <a16:creationId xmlns:a16="http://schemas.microsoft.com/office/drawing/2014/main" id="{66CEF009-77CB-4DF7-B8CA-36CEF0FEBF7B}"/>
              </a:ext>
            </a:extLst>
          </p:cNvPr>
          <p:cNvGraphicFramePr>
            <a:graphicFrameLocks noGrp="1"/>
          </p:cNvGraphicFramePr>
          <p:nvPr/>
        </p:nvGraphicFramePr>
        <p:xfrm>
          <a:off x="1142145" y="5791159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0" name="表格 2">
            <a:extLst>
              <a:ext uri="{FF2B5EF4-FFF2-40B4-BE49-F238E27FC236}">
                <a16:creationId xmlns:a16="http://schemas.microsoft.com/office/drawing/2014/main" id="{CEB0E88D-AD76-431C-BE45-08AE35904B3C}"/>
              </a:ext>
            </a:extLst>
          </p:cNvPr>
          <p:cNvGraphicFramePr>
            <a:graphicFrameLocks noGrp="1"/>
          </p:cNvGraphicFramePr>
          <p:nvPr/>
        </p:nvGraphicFramePr>
        <p:xfrm>
          <a:off x="1264693" y="5577799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347776B-A7C0-40F6-8AB4-1C68CB0A3914}"/>
              </a:ext>
            </a:extLst>
          </p:cNvPr>
          <p:cNvGrpSpPr/>
          <p:nvPr/>
        </p:nvGrpSpPr>
        <p:grpSpPr>
          <a:xfrm>
            <a:off x="3753064" y="4488284"/>
            <a:ext cx="1317592" cy="425758"/>
            <a:chOff x="18916497" y="5169147"/>
            <a:chExt cx="1317592" cy="425758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FFCF46-9332-4BFB-BF53-9E070DABE582}"/>
                </a:ext>
              </a:extLst>
            </p:cNvPr>
            <p:cNvSpPr/>
            <p:nvPr/>
          </p:nvSpPr>
          <p:spPr>
            <a:xfrm>
              <a:off x="19854921" y="5215382"/>
              <a:ext cx="379168" cy="324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7570ADD-BED7-4EC1-9E4A-BD6B317674B5}"/>
                </a:ext>
              </a:extLst>
            </p:cNvPr>
            <p:cNvSpPr/>
            <p:nvPr/>
          </p:nvSpPr>
          <p:spPr>
            <a:xfrm>
              <a:off x="19330105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0D32E48A-2DC8-4133-9969-B3126448368F}"/>
                </a:ext>
              </a:extLst>
            </p:cNvPr>
            <p:cNvSpPr/>
            <p:nvPr/>
          </p:nvSpPr>
          <p:spPr>
            <a:xfrm>
              <a:off x="19147109" y="5215382"/>
              <a:ext cx="182995" cy="324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D0FE9891-5840-4667-B504-7E119F25496B}"/>
                </a:ext>
              </a:extLst>
            </p:cNvPr>
            <p:cNvSpPr/>
            <p:nvPr/>
          </p:nvSpPr>
          <p:spPr>
            <a:xfrm>
              <a:off x="18971418" y="5215382"/>
              <a:ext cx="182995" cy="324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606A3CB-3F9D-413D-AFA3-EF7F363688D5}"/>
                </a:ext>
              </a:extLst>
            </p:cNvPr>
            <p:cNvSpPr/>
            <p:nvPr/>
          </p:nvSpPr>
          <p:spPr>
            <a:xfrm>
              <a:off x="19505795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85EA48A6-D7E3-4641-A731-B5C92F0EA768}"/>
                </a:ext>
              </a:extLst>
            </p:cNvPr>
            <p:cNvSpPr/>
            <p:nvPr/>
          </p:nvSpPr>
          <p:spPr>
            <a:xfrm>
              <a:off x="19676647" y="5215382"/>
              <a:ext cx="181434" cy="3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E659D18D-9CE5-4142-876C-8170D9F3097E}"/>
                </a:ext>
              </a:extLst>
            </p:cNvPr>
            <p:cNvSpPr txBox="1"/>
            <p:nvPr/>
          </p:nvSpPr>
          <p:spPr>
            <a:xfrm>
              <a:off x="19840763" y="5269658"/>
              <a:ext cx="39145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5C1EEACA-07FF-448D-8877-F700E8D1B492}"/>
                </a:ext>
              </a:extLst>
            </p:cNvPr>
            <p:cNvSpPr txBox="1"/>
            <p:nvPr/>
          </p:nvSpPr>
          <p:spPr>
            <a:xfrm rot="10800000">
              <a:off x="18916497" y="5235035"/>
              <a:ext cx="300082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>
                  <a:latin typeface="Arial" panose="020B0604020202020204" pitchFamily="34" charset="0"/>
                  <a:cs typeface="Arial" panose="020B0604020202020204" pitchFamily="34" charset="0"/>
                </a:rPr>
                <a:t>TCP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1035CA5E-B441-4AF4-831F-1A047ACB0C4A}"/>
                </a:ext>
              </a:extLst>
            </p:cNvPr>
            <p:cNvSpPr txBox="1"/>
            <p:nvPr/>
          </p:nvSpPr>
          <p:spPr>
            <a:xfrm rot="10800000">
              <a:off x="19092187" y="5175723"/>
              <a:ext cx="300082" cy="40331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INThdr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F8B3FE85-E7F7-4641-8407-D6FED560DCBD}"/>
                </a:ext>
              </a:extLst>
            </p:cNvPr>
            <p:cNvSpPr txBox="1"/>
            <p:nvPr/>
          </p:nvSpPr>
          <p:spPr>
            <a:xfrm rot="10800000">
              <a:off x="19265904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5B0D6474-A8CC-4BA8-A253-645E053106F9}"/>
                </a:ext>
              </a:extLst>
            </p:cNvPr>
            <p:cNvSpPr txBox="1"/>
            <p:nvPr/>
          </p:nvSpPr>
          <p:spPr>
            <a:xfrm rot="10800000">
              <a:off x="19448899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D457970-53AB-4D90-838C-3B7C08E3ABBE}"/>
                </a:ext>
              </a:extLst>
            </p:cNvPr>
            <p:cNvSpPr txBox="1"/>
            <p:nvPr/>
          </p:nvSpPr>
          <p:spPr>
            <a:xfrm rot="10800000">
              <a:off x="19612897" y="5169147"/>
              <a:ext cx="300082" cy="4257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75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INTinfo</a:t>
              </a:r>
              <a:endParaRPr lang="zh-CN" altLang="en-US" sz="7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CF3A5C6-CFD3-4B62-BCDF-B3EA4F36AB77}"/>
              </a:ext>
            </a:extLst>
          </p:cNvPr>
          <p:cNvSpPr txBox="1"/>
          <p:nvPr/>
        </p:nvSpPr>
        <p:spPr>
          <a:xfrm>
            <a:off x="4342362" y="5762165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zh-CN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8" name="内容占位符 8">
            <a:extLst>
              <a:ext uri="{FF2B5EF4-FFF2-40B4-BE49-F238E27FC236}">
                <a16:creationId xmlns:a16="http://schemas.microsoft.com/office/drawing/2014/main" id="{483FBBA0-6257-4C0B-AA1B-95A0E75C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013" y="2755564"/>
            <a:ext cx="2174655" cy="1456019"/>
          </a:xfrm>
          <a:prstGeom prst="rect">
            <a:avLst/>
          </a:prstGeom>
        </p:spPr>
      </p:pic>
      <p:sp>
        <p:nvSpPr>
          <p:cNvPr id="139" name="文本框 138">
            <a:extLst>
              <a:ext uri="{FF2B5EF4-FFF2-40B4-BE49-F238E27FC236}">
                <a16:creationId xmlns:a16="http://schemas.microsoft.com/office/drawing/2014/main" id="{2C3A555E-4141-49B4-91C9-C132778356FC}"/>
              </a:ext>
            </a:extLst>
          </p:cNvPr>
          <p:cNvSpPr txBox="1"/>
          <p:nvPr/>
        </p:nvSpPr>
        <p:spPr>
          <a:xfrm>
            <a:off x="8792778" y="548446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8FF1BD1-90A5-4BFD-9DE1-3D1534243F02}"/>
              </a:ext>
            </a:extLst>
          </p:cNvPr>
          <p:cNvSpPr txBox="1"/>
          <p:nvPr/>
        </p:nvSpPr>
        <p:spPr>
          <a:xfrm>
            <a:off x="7127167" y="24613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2A5BF344-A61B-4F9A-A1C2-45103BE7437E}"/>
              </a:ext>
            </a:extLst>
          </p:cNvPr>
          <p:cNvSpPr txBox="1"/>
          <p:nvPr/>
        </p:nvSpPr>
        <p:spPr>
          <a:xfrm>
            <a:off x="9931484" y="22418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0.0112 0.1090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544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1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内容占位符 8">
            <a:extLst>
              <a:ext uri="{FF2B5EF4-FFF2-40B4-BE49-F238E27FC236}">
                <a16:creationId xmlns:a16="http://schemas.microsoft.com/office/drawing/2014/main" id="{CDA1A312-1DD6-4B4F-9BDA-E96E61DA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013" y="2755564"/>
            <a:ext cx="2174655" cy="1456019"/>
          </a:xfrm>
          <a:prstGeom prst="rect">
            <a:avLst/>
          </a:prstGeom>
        </p:spPr>
      </p:pic>
      <p:grpSp>
        <p:nvGrpSpPr>
          <p:cNvPr id="435" name="组合 434">
            <a:extLst>
              <a:ext uri="{FF2B5EF4-FFF2-40B4-BE49-F238E27FC236}">
                <a16:creationId xmlns:a16="http://schemas.microsoft.com/office/drawing/2014/main" id="{BC261CE0-DBD7-41BE-83B3-FCE1A229982B}"/>
              </a:ext>
            </a:extLst>
          </p:cNvPr>
          <p:cNvGrpSpPr/>
          <p:nvPr/>
        </p:nvGrpSpPr>
        <p:grpSpPr>
          <a:xfrm>
            <a:off x="838200" y="2466887"/>
            <a:ext cx="7772400" cy="3710077"/>
            <a:chOff x="612130" y="3158315"/>
            <a:chExt cx="6158367" cy="2939635"/>
          </a:xfrm>
        </p:grpSpPr>
        <p:grpSp>
          <p:nvGrpSpPr>
            <p:cNvPr id="436" name="组合 435">
              <a:extLst>
                <a:ext uri="{FF2B5EF4-FFF2-40B4-BE49-F238E27FC236}">
                  <a16:creationId xmlns:a16="http://schemas.microsoft.com/office/drawing/2014/main" id="{8F2EEF20-7041-4186-B488-BB73DBE146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2976" y="3158315"/>
              <a:ext cx="5411256" cy="2213416"/>
              <a:chOff x="942975" y="2693194"/>
              <a:chExt cx="7728348" cy="3161194"/>
            </a:xfrm>
          </p:grpSpPr>
          <p:cxnSp>
            <p:nvCxnSpPr>
              <p:cNvPr id="445" name="直线连接符 5">
                <a:extLst>
                  <a:ext uri="{FF2B5EF4-FFF2-40B4-BE49-F238E27FC236}">
                    <a16:creationId xmlns:a16="http://schemas.microsoft.com/office/drawing/2014/main" id="{6F917FDE-1007-4774-AA9C-AF91897EE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109897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6">
                <a:extLst>
                  <a:ext uri="{FF2B5EF4-FFF2-40B4-BE49-F238E27FC236}">
                    <a16:creationId xmlns:a16="http://schemas.microsoft.com/office/drawing/2014/main" id="{56922397-BC35-420B-B673-1E20A8C9C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117512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直线连接符 7">
                <a:extLst>
                  <a:ext uri="{FF2B5EF4-FFF2-40B4-BE49-F238E27FC236}">
                    <a16:creationId xmlns:a16="http://schemas.microsoft.com/office/drawing/2014/main" id="{A86DCA5E-8A16-4AB0-973C-AF726B36E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直线连接符 8">
                <a:extLst>
                  <a:ext uri="{FF2B5EF4-FFF2-40B4-BE49-F238E27FC236}">
                    <a16:creationId xmlns:a16="http://schemas.microsoft.com/office/drawing/2014/main" id="{F513B06B-8241-4126-8B34-AFD603327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3996000"/>
                <a:ext cx="2274094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线连接符 9">
                <a:extLst>
                  <a:ext uri="{FF2B5EF4-FFF2-40B4-BE49-F238E27FC236}">
                    <a16:creationId xmlns:a16="http://schemas.microsoft.com/office/drawing/2014/main" id="{F6F1C22B-998B-4505-A21A-F341DCDA1A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2461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线连接符 10">
                <a:extLst>
                  <a:ext uri="{FF2B5EF4-FFF2-40B4-BE49-F238E27FC236}">
                    <a16:creationId xmlns:a16="http://schemas.microsoft.com/office/drawing/2014/main" id="{5C2AE0F8-7E76-4D40-ACFA-8F2F7CDEAD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6555" y="3996000"/>
                <a:ext cx="0" cy="1014412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线连接符 11">
                <a:extLst>
                  <a:ext uri="{FF2B5EF4-FFF2-40B4-BE49-F238E27FC236}">
                    <a16:creationId xmlns:a16="http://schemas.microsoft.com/office/drawing/2014/main" id="{C45DE95A-2719-46A9-8E44-2BBD8EAB0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92461" y="2988000"/>
                <a:ext cx="5551276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线连接符 12">
                <a:extLst>
                  <a:ext uri="{FF2B5EF4-FFF2-40B4-BE49-F238E27FC236}">
                    <a16:creationId xmlns:a16="http://schemas.microsoft.com/office/drawing/2014/main" id="{987DF0F9-6787-4251-B240-DB014FB7B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6555" y="2988000"/>
                <a:ext cx="327718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线连接符 13">
                <a:extLst>
                  <a:ext uri="{FF2B5EF4-FFF2-40B4-BE49-F238E27FC236}">
                    <a16:creationId xmlns:a16="http://schemas.microsoft.com/office/drawing/2014/main" id="{CFD21173-39D7-479C-8EF8-E6BF13825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2988000"/>
                <a:ext cx="112871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线连接符 14">
                <a:extLst>
                  <a:ext uri="{FF2B5EF4-FFF2-40B4-BE49-F238E27FC236}">
                    <a16:creationId xmlns:a16="http://schemas.microsoft.com/office/drawing/2014/main" id="{37867A71-B9AF-437F-B548-556A2211C2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3737" y="2988000"/>
                <a:ext cx="1071563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线连接符 15">
                <a:extLst>
                  <a:ext uri="{FF2B5EF4-FFF2-40B4-BE49-F238E27FC236}">
                    <a16:creationId xmlns:a16="http://schemas.microsoft.com/office/drawing/2014/main" id="{18D812F0-9A18-4B8A-A0F6-B3431298EA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线连接符 16">
                <a:extLst>
                  <a:ext uri="{FF2B5EF4-FFF2-40B4-BE49-F238E27FC236}">
                    <a16:creationId xmlns:a16="http://schemas.microsoft.com/office/drawing/2014/main" id="{3F0D4D21-FAEE-4EC7-A9D1-F2A327595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线连接符 17">
                <a:extLst>
                  <a:ext uri="{FF2B5EF4-FFF2-40B4-BE49-F238E27FC236}">
                    <a16:creationId xmlns:a16="http://schemas.microsoft.com/office/drawing/2014/main" id="{CEF8BAC6-552B-46AE-924D-9D6857CB0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5025" y="3996000"/>
                <a:ext cx="2200275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线连接符 18">
                <a:extLst>
                  <a:ext uri="{FF2B5EF4-FFF2-40B4-BE49-F238E27FC236}">
                    <a16:creationId xmlns:a16="http://schemas.microsoft.com/office/drawing/2014/main" id="{F31C2E1B-92EF-4D94-AFF7-F97233808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5300" y="3996000"/>
                <a:ext cx="0" cy="1143000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直线连接符 19">
                <a:extLst>
                  <a:ext uri="{FF2B5EF4-FFF2-40B4-BE49-F238E27FC236}">
                    <a16:creationId xmlns:a16="http://schemas.microsoft.com/office/drawing/2014/main" id="{1B66109F-5E0F-4A5C-A3D2-DC23B6663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3323592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直线连接符 20">
                <a:extLst>
                  <a:ext uri="{FF2B5EF4-FFF2-40B4-BE49-F238E27FC236}">
                    <a16:creationId xmlns:a16="http://schemas.microsoft.com/office/drawing/2014/main" id="{2758A966-9631-428B-85AB-EA058D054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1433" y="2988000"/>
                <a:ext cx="5523867" cy="1014413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线连接符 21">
                <a:extLst>
                  <a:ext uri="{FF2B5EF4-FFF2-40B4-BE49-F238E27FC236}">
                    <a16:creationId xmlns:a16="http://schemas.microsoft.com/office/drawing/2014/main" id="{F2852F23-8AFD-4556-99BB-853287B3E7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975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线连接符 22">
                <a:extLst>
                  <a:ext uri="{FF2B5EF4-FFF2-40B4-BE49-F238E27FC236}">
                    <a16:creationId xmlns:a16="http://schemas.microsoft.com/office/drawing/2014/main" id="{6D82C30F-BC6D-49D0-B344-B25A27BF7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2461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线连接符 23">
                <a:extLst>
                  <a:ext uri="{FF2B5EF4-FFF2-40B4-BE49-F238E27FC236}">
                    <a16:creationId xmlns:a16="http://schemas.microsoft.com/office/drawing/2014/main" id="{1524DD3D-AA8D-4C1C-81B2-70933D231E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7070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直线连接符 24">
                <a:extLst>
                  <a:ext uri="{FF2B5EF4-FFF2-40B4-BE49-F238E27FC236}">
                    <a16:creationId xmlns:a16="http://schemas.microsoft.com/office/drawing/2014/main" id="{C6D5F9B3-A338-482A-B869-2A9BD40696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5538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直线连接符 25">
                <a:extLst>
                  <a:ext uri="{FF2B5EF4-FFF2-40B4-BE49-F238E27FC236}">
                    <a16:creationId xmlns:a16="http://schemas.microsoft.com/office/drawing/2014/main" id="{7333BEB3-CBE1-4F66-BDC6-6C3DB66D1A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62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直线连接符 26">
                <a:extLst>
                  <a:ext uri="{FF2B5EF4-FFF2-40B4-BE49-F238E27FC236}">
                    <a16:creationId xmlns:a16="http://schemas.microsoft.com/office/drawing/2014/main" id="{B29F327C-6538-4C91-A68D-F4334C874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5878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直线连接符 27">
                <a:extLst>
                  <a:ext uri="{FF2B5EF4-FFF2-40B4-BE49-F238E27FC236}">
                    <a16:creationId xmlns:a16="http://schemas.microsoft.com/office/drawing/2014/main" id="{4DE8CC73-452F-41E2-82B2-D24DB2B7A3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9721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直线连接符 28">
                <a:extLst>
                  <a:ext uri="{FF2B5EF4-FFF2-40B4-BE49-F238E27FC236}">
                    <a16:creationId xmlns:a16="http://schemas.microsoft.com/office/drawing/2014/main" id="{C3CEFB02-8773-40C0-B1DD-4AC45166D0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1837" y="5040000"/>
                <a:ext cx="549486" cy="814388"/>
              </a:xfrm>
              <a:prstGeom prst="line">
                <a:avLst/>
              </a:prstGeom>
              <a:ln w="254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9" name="内容占位符 8">
                <a:extLst>
                  <a:ext uri="{FF2B5EF4-FFF2-40B4-BE49-F238E27FC236}">
                    <a16:creationId xmlns:a16="http://schemas.microsoft.com/office/drawing/2014/main" id="{1849FDD9-4F99-4877-AC3F-EB10D1DCA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0" name="内容占位符 8">
                <a:extLst>
                  <a:ext uri="{FF2B5EF4-FFF2-40B4-BE49-F238E27FC236}">
                    <a16:creationId xmlns:a16="http://schemas.microsoft.com/office/drawing/2014/main" id="{9B628B0B-1090-4B7B-A007-EC342DE1B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2975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1" name="内容占位符 8">
                <a:extLst>
                  <a:ext uri="{FF2B5EF4-FFF2-40B4-BE49-F238E27FC236}">
                    <a16:creationId xmlns:a16="http://schemas.microsoft.com/office/drawing/2014/main" id="{616C7286-8EA6-41FA-A95A-E6BE0EE2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2" name="内容占位符 8">
                <a:extLst>
                  <a:ext uri="{FF2B5EF4-FFF2-40B4-BE49-F238E27FC236}">
                    <a16:creationId xmlns:a16="http://schemas.microsoft.com/office/drawing/2014/main" id="{14906A03-AD78-4830-84C5-7C3C2E7A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140919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3" name="内容占位符 8">
                <a:extLst>
                  <a:ext uri="{FF2B5EF4-FFF2-40B4-BE49-F238E27FC236}">
                    <a16:creationId xmlns:a16="http://schemas.microsoft.com/office/drawing/2014/main" id="{38F0308F-3785-4614-8F8F-E467F60A2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4" name="内容占位符 8">
                <a:extLst>
                  <a:ext uri="{FF2B5EF4-FFF2-40B4-BE49-F238E27FC236}">
                    <a16:creationId xmlns:a16="http://schemas.microsoft.com/office/drawing/2014/main" id="{9C9CE689-0A73-472E-9373-082CE8B48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38663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5" name="内容占位符 8">
                <a:extLst>
                  <a:ext uri="{FF2B5EF4-FFF2-40B4-BE49-F238E27FC236}">
                    <a16:creationId xmlns:a16="http://schemas.microsoft.com/office/drawing/2014/main" id="{97DEDF6C-2B14-4582-A118-EBB72C68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3754042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6" name="内容占位符 8">
                <a:extLst>
                  <a:ext uri="{FF2B5EF4-FFF2-40B4-BE49-F238E27FC236}">
                    <a16:creationId xmlns:a16="http://schemas.microsoft.com/office/drawing/2014/main" id="{C3601568-438F-452A-A624-8009308F9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36407" y="4814890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7" name="内容占位符 8">
                <a:extLst>
                  <a:ext uri="{FF2B5EF4-FFF2-40B4-BE49-F238E27FC236}">
                    <a16:creationId xmlns:a16="http://schemas.microsoft.com/office/drawing/2014/main" id="{06C10D72-EEE3-4920-98CE-1F0076830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41947" y="2693194"/>
                <a:ext cx="1098972" cy="735806"/>
              </a:xfrm>
              <a:prstGeom prst="rect">
                <a:avLst/>
              </a:prstGeom>
            </p:spPr>
          </p:pic>
          <p:pic>
            <p:nvPicPr>
              <p:cNvPr id="478" name="内容占位符 8">
                <a:extLst>
                  <a:ext uri="{FF2B5EF4-FFF2-40B4-BE49-F238E27FC236}">
                    <a16:creationId xmlns:a16="http://schemas.microsoft.com/office/drawing/2014/main" id="{629DE70A-F067-48A5-AD1F-9AB8F5537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437635" y="2693194"/>
                <a:ext cx="1098972" cy="735806"/>
              </a:xfrm>
              <a:prstGeom prst="rect">
                <a:avLst/>
              </a:prstGeom>
            </p:spPr>
          </p:pic>
        </p:grpSp>
        <p:pic>
          <p:nvPicPr>
            <p:cNvPr id="437" name="图片 436">
              <a:extLst>
                <a:ext uri="{FF2B5EF4-FFF2-40B4-BE49-F238E27FC236}">
                  <a16:creationId xmlns:a16="http://schemas.microsoft.com/office/drawing/2014/main" id="{01BCD0AD-6DB4-46DF-B863-A0FA4E9C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2130" y="5371731"/>
              <a:ext cx="726219" cy="726219"/>
            </a:xfrm>
            <a:prstGeom prst="rect">
              <a:avLst/>
            </a:prstGeom>
          </p:spPr>
        </p:pic>
        <p:pic>
          <p:nvPicPr>
            <p:cNvPr id="438" name="图片 437">
              <a:extLst>
                <a:ext uri="{FF2B5EF4-FFF2-40B4-BE49-F238E27FC236}">
                  <a16:creationId xmlns:a16="http://schemas.microsoft.com/office/drawing/2014/main" id="{5806BA4F-EF5B-4FA5-8DD4-670C0009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4907" y="5371730"/>
              <a:ext cx="726219" cy="726219"/>
            </a:xfrm>
            <a:prstGeom prst="rect">
              <a:avLst/>
            </a:prstGeom>
          </p:spPr>
        </p:pic>
        <p:pic>
          <p:nvPicPr>
            <p:cNvPr id="439" name="图片 438">
              <a:extLst>
                <a:ext uri="{FF2B5EF4-FFF2-40B4-BE49-F238E27FC236}">
                  <a16:creationId xmlns:a16="http://schemas.microsoft.com/office/drawing/2014/main" id="{A55C58B7-C7F6-4C93-92EF-79B33951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08722" y="5371730"/>
              <a:ext cx="726219" cy="726219"/>
            </a:xfrm>
            <a:prstGeom prst="rect">
              <a:avLst/>
            </a:prstGeom>
          </p:spPr>
        </p:pic>
        <p:pic>
          <p:nvPicPr>
            <p:cNvPr id="440" name="图片 439">
              <a:extLst>
                <a:ext uri="{FF2B5EF4-FFF2-40B4-BE49-F238E27FC236}">
                  <a16:creationId xmlns:a16="http://schemas.microsoft.com/office/drawing/2014/main" id="{8A6FCDD0-39BF-4A65-88A5-C7C69FAC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1499" y="5371729"/>
              <a:ext cx="726219" cy="726219"/>
            </a:xfrm>
            <a:prstGeom prst="rect">
              <a:avLst/>
            </a:prstGeom>
          </p:spPr>
        </p:pic>
        <p:pic>
          <p:nvPicPr>
            <p:cNvPr id="441" name="图片 440">
              <a:extLst>
                <a:ext uri="{FF2B5EF4-FFF2-40B4-BE49-F238E27FC236}">
                  <a16:creationId xmlns:a16="http://schemas.microsoft.com/office/drawing/2014/main" id="{2C385770-10E2-43B1-A930-774D6A3F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4909" y="5371730"/>
              <a:ext cx="726219" cy="726219"/>
            </a:xfrm>
            <a:prstGeom prst="rect">
              <a:avLst/>
            </a:prstGeom>
          </p:spPr>
        </p:pic>
        <p:pic>
          <p:nvPicPr>
            <p:cNvPr id="442" name="图片 441">
              <a:extLst>
                <a:ext uri="{FF2B5EF4-FFF2-40B4-BE49-F238E27FC236}">
                  <a16:creationId xmlns:a16="http://schemas.microsoft.com/office/drawing/2014/main" id="{D6500675-7489-441D-B497-B115674E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47686" y="5371729"/>
              <a:ext cx="726219" cy="726219"/>
            </a:xfrm>
            <a:prstGeom prst="rect">
              <a:avLst/>
            </a:prstGeom>
          </p:spPr>
        </p:pic>
        <p:pic>
          <p:nvPicPr>
            <p:cNvPr id="443" name="图片 442">
              <a:extLst>
                <a:ext uri="{FF2B5EF4-FFF2-40B4-BE49-F238E27FC236}">
                  <a16:creationId xmlns:a16="http://schemas.microsoft.com/office/drawing/2014/main" id="{9E3D3003-6168-4F26-B18B-D865E0EB7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1501" y="5371729"/>
              <a:ext cx="726219" cy="726219"/>
            </a:xfrm>
            <a:prstGeom prst="rect">
              <a:avLst/>
            </a:prstGeom>
          </p:spPr>
        </p:pic>
        <p:pic>
          <p:nvPicPr>
            <p:cNvPr id="444" name="图片 443">
              <a:extLst>
                <a:ext uri="{FF2B5EF4-FFF2-40B4-BE49-F238E27FC236}">
                  <a16:creationId xmlns:a16="http://schemas.microsoft.com/office/drawing/2014/main" id="{8DCAE870-EBA5-4C81-A02C-08A5B7DA4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4278" y="5371728"/>
              <a:ext cx="726219" cy="726219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59B89E-18FD-6542-8671-B89183E47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SketchINT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Overview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CF3B5-F7E3-F845-8BB2-3718F583B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 sketches and perform network-wide analysis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灯片编号占位符 38">
            <a:extLst>
              <a:ext uri="{FF2B5EF4-FFF2-40B4-BE49-F238E27FC236}">
                <a16:creationId xmlns:a16="http://schemas.microsoft.com/office/drawing/2014/main" id="{1036058A-D256-7046-AB9C-E1B22B08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9DD2-3293-0048-9092-79BE9AEA5DFC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graphicFrame>
        <p:nvGraphicFramePr>
          <p:cNvPr id="87" name="表格 2">
            <a:extLst>
              <a:ext uri="{FF2B5EF4-FFF2-40B4-BE49-F238E27FC236}">
                <a16:creationId xmlns:a16="http://schemas.microsoft.com/office/drawing/2014/main" id="{772A0956-B753-4B91-825F-3BF2E7402089}"/>
              </a:ext>
            </a:extLst>
          </p:cNvPr>
          <p:cNvGraphicFramePr>
            <a:graphicFrameLocks noGrp="1"/>
          </p:cNvGraphicFramePr>
          <p:nvPr/>
        </p:nvGraphicFramePr>
        <p:xfrm>
          <a:off x="7882649" y="59534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8" name="表格 2">
            <a:extLst>
              <a:ext uri="{FF2B5EF4-FFF2-40B4-BE49-F238E27FC236}">
                <a16:creationId xmlns:a16="http://schemas.microsoft.com/office/drawing/2014/main" id="{00B39FFA-B70C-4246-984B-7B77422A3120}"/>
              </a:ext>
            </a:extLst>
          </p:cNvPr>
          <p:cNvGraphicFramePr>
            <a:graphicFrameLocks noGrp="1"/>
          </p:cNvGraphicFramePr>
          <p:nvPr/>
        </p:nvGraphicFramePr>
        <p:xfrm>
          <a:off x="7986854" y="57860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9" name="表格 2">
            <a:extLst>
              <a:ext uri="{FF2B5EF4-FFF2-40B4-BE49-F238E27FC236}">
                <a16:creationId xmlns:a16="http://schemas.microsoft.com/office/drawing/2014/main" id="{D78AA330-DCFA-4BD6-9DD4-F2B70FA8D433}"/>
              </a:ext>
            </a:extLst>
          </p:cNvPr>
          <p:cNvGraphicFramePr>
            <a:graphicFrameLocks noGrp="1"/>
          </p:cNvGraphicFramePr>
          <p:nvPr/>
        </p:nvGraphicFramePr>
        <p:xfrm>
          <a:off x="8109402" y="55727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0" name="表格 2">
            <a:extLst>
              <a:ext uri="{FF2B5EF4-FFF2-40B4-BE49-F238E27FC236}">
                <a16:creationId xmlns:a16="http://schemas.microsoft.com/office/drawing/2014/main" id="{A555F017-C08B-45F9-AB78-420D475B073C}"/>
              </a:ext>
            </a:extLst>
          </p:cNvPr>
          <p:cNvGraphicFramePr>
            <a:graphicFrameLocks noGrp="1"/>
          </p:cNvGraphicFramePr>
          <p:nvPr/>
        </p:nvGraphicFramePr>
        <p:xfrm>
          <a:off x="6947218" y="5950387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1" name="表格 2">
            <a:extLst>
              <a:ext uri="{FF2B5EF4-FFF2-40B4-BE49-F238E27FC236}">
                <a16:creationId xmlns:a16="http://schemas.microsoft.com/office/drawing/2014/main" id="{E08AA144-C6E6-412C-8BA6-41DF6B764936}"/>
              </a:ext>
            </a:extLst>
          </p:cNvPr>
          <p:cNvGraphicFramePr>
            <a:graphicFrameLocks noGrp="1"/>
          </p:cNvGraphicFramePr>
          <p:nvPr/>
        </p:nvGraphicFramePr>
        <p:xfrm>
          <a:off x="7051423" y="5783014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2" name="表格 2">
            <a:extLst>
              <a:ext uri="{FF2B5EF4-FFF2-40B4-BE49-F238E27FC236}">
                <a16:creationId xmlns:a16="http://schemas.microsoft.com/office/drawing/2014/main" id="{B27D92BC-8F2C-4C23-B90C-39330326916F}"/>
              </a:ext>
            </a:extLst>
          </p:cNvPr>
          <p:cNvGraphicFramePr>
            <a:graphicFrameLocks noGrp="1"/>
          </p:cNvGraphicFramePr>
          <p:nvPr/>
        </p:nvGraphicFramePr>
        <p:xfrm>
          <a:off x="7173971" y="5569654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3" name="表格 2">
            <a:extLst>
              <a:ext uri="{FF2B5EF4-FFF2-40B4-BE49-F238E27FC236}">
                <a16:creationId xmlns:a16="http://schemas.microsoft.com/office/drawing/2014/main" id="{F6ACDD33-B792-448D-A482-641C1A33D9EC}"/>
              </a:ext>
            </a:extLst>
          </p:cNvPr>
          <p:cNvGraphicFramePr>
            <a:graphicFrameLocks noGrp="1"/>
          </p:cNvGraphicFramePr>
          <p:nvPr/>
        </p:nvGraphicFramePr>
        <p:xfrm>
          <a:off x="5861919" y="59501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4" name="表格 2">
            <a:extLst>
              <a:ext uri="{FF2B5EF4-FFF2-40B4-BE49-F238E27FC236}">
                <a16:creationId xmlns:a16="http://schemas.microsoft.com/office/drawing/2014/main" id="{2DF6FE39-F37A-4851-AC21-E77009B4EDAB}"/>
              </a:ext>
            </a:extLst>
          </p:cNvPr>
          <p:cNvGraphicFramePr>
            <a:graphicFrameLocks noGrp="1"/>
          </p:cNvGraphicFramePr>
          <p:nvPr/>
        </p:nvGraphicFramePr>
        <p:xfrm>
          <a:off x="5966124" y="57827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5" name="表格 2">
            <a:extLst>
              <a:ext uri="{FF2B5EF4-FFF2-40B4-BE49-F238E27FC236}">
                <a16:creationId xmlns:a16="http://schemas.microsoft.com/office/drawing/2014/main" id="{C7DD0967-CD3D-4501-BDBE-B85411D1B96C}"/>
              </a:ext>
            </a:extLst>
          </p:cNvPr>
          <p:cNvGraphicFramePr>
            <a:graphicFrameLocks noGrp="1"/>
          </p:cNvGraphicFramePr>
          <p:nvPr/>
        </p:nvGraphicFramePr>
        <p:xfrm>
          <a:off x="6088672" y="55693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6" name="表格 2">
            <a:extLst>
              <a:ext uri="{FF2B5EF4-FFF2-40B4-BE49-F238E27FC236}">
                <a16:creationId xmlns:a16="http://schemas.microsoft.com/office/drawing/2014/main" id="{6D961540-FB7D-40B3-A720-E47A38A7B6AD}"/>
              </a:ext>
            </a:extLst>
          </p:cNvPr>
          <p:cNvGraphicFramePr>
            <a:graphicFrameLocks noGrp="1"/>
          </p:cNvGraphicFramePr>
          <p:nvPr/>
        </p:nvGraphicFramePr>
        <p:xfrm>
          <a:off x="4932179" y="59534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7" name="表格 2">
            <a:extLst>
              <a:ext uri="{FF2B5EF4-FFF2-40B4-BE49-F238E27FC236}">
                <a16:creationId xmlns:a16="http://schemas.microsoft.com/office/drawing/2014/main" id="{35BBB275-CBED-4374-9FFD-2E940C1CAB8B}"/>
              </a:ext>
            </a:extLst>
          </p:cNvPr>
          <p:cNvGraphicFramePr>
            <a:graphicFrameLocks noGrp="1"/>
          </p:cNvGraphicFramePr>
          <p:nvPr/>
        </p:nvGraphicFramePr>
        <p:xfrm>
          <a:off x="5036384" y="57860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8" name="表格 2">
            <a:extLst>
              <a:ext uri="{FF2B5EF4-FFF2-40B4-BE49-F238E27FC236}">
                <a16:creationId xmlns:a16="http://schemas.microsoft.com/office/drawing/2014/main" id="{14659879-5EFD-40BA-9857-0593B3966B89}"/>
              </a:ext>
            </a:extLst>
          </p:cNvPr>
          <p:cNvGraphicFramePr>
            <a:graphicFrameLocks noGrp="1"/>
          </p:cNvGraphicFramePr>
          <p:nvPr/>
        </p:nvGraphicFramePr>
        <p:xfrm>
          <a:off x="5158932" y="55727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99" name="表格 2">
            <a:extLst>
              <a:ext uri="{FF2B5EF4-FFF2-40B4-BE49-F238E27FC236}">
                <a16:creationId xmlns:a16="http://schemas.microsoft.com/office/drawing/2014/main" id="{B1BAD4B1-769F-4EC0-B4A4-A048BF710DCB}"/>
              </a:ext>
            </a:extLst>
          </p:cNvPr>
          <p:cNvGraphicFramePr>
            <a:graphicFrameLocks noGrp="1"/>
          </p:cNvGraphicFramePr>
          <p:nvPr/>
        </p:nvGraphicFramePr>
        <p:xfrm>
          <a:off x="3985557" y="59501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0" name="表格 2">
            <a:extLst>
              <a:ext uri="{FF2B5EF4-FFF2-40B4-BE49-F238E27FC236}">
                <a16:creationId xmlns:a16="http://schemas.microsoft.com/office/drawing/2014/main" id="{F100C65E-E8B1-4A4B-8133-B39455D02BFE}"/>
              </a:ext>
            </a:extLst>
          </p:cNvPr>
          <p:cNvGraphicFramePr>
            <a:graphicFrameLocks noGrp="1"/>
          </p:cNvGraphicFramePr>
          <p:nvPr/>
        </p:nvGraphicFramePr>
        <p:xfrm>
          <a:off x="4089762" y="57827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1" name="表格 2">
            <a:extLst>
              <a:ext uri="{FF2B5EF4-FFF2-40B4-BE49-F238E27FC236}">
                <a16:creationId xmlns:a16="http://schemas.microsoft.com/office/drawing/2014/main" id="{6C0B35E5-5D00-4CD5-B2A1-B1E074586013}"/>
              </a:ext>
            </a:extLst>
          </p:cNvPr>
          <p:cNvGraphicFramePr>
            <a:graphicFrameLocks noGrp="1"/>
          </p:cNvGraphicFramePr>
          <p:nvPr/>
        </p:nvGraphicFramePr>
        <p:xfrm>
          <a:off x="4212310" y="55693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2" name="表格 2">
            <a:extLst>
              <a:ext uri="{FF2B5EF4-FFF2-40B4-BE49-F238E27FC236}">
                <a16:creationId xmlns:a16="http://schemas.microsoft.com/office/drawing/2014/main" id="{DD9D97A6-E3C1-425C-A613-A615E4589BD2}"/>
              </a:ext>
            </a:extLst>
          </p:cNvPr>
          <p:cNvGraphicFramePr>
            <a:graphicFrameLocks noGrp="1"/>
          </p:cNvGraphicFramePr>
          <p:nvPr/>
        </p:nvGraphicFramePr>
        <p:xfrm>
          <a:off x="3058348" y="59452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3" name="表格 2">
            <a:extLst>
              <a:ext uri="{FF2B5EF4-FFF2-40B4-BE49-F238E27FC236}">
                <a16:creationId xmlns:a16="http://schemas.microsoft.com/office/drawing/2014/main" id="{AE998E26-8CB1-4902-A184-6ACF57D5D29A}"/>
              </a:ext>
            </a:extLst>
          </p:cNvPr>
          <p:cNvGraphicFramePr>
            <a:graphicFrameLocks noGrp="1"/>
          </p:cNvGraphicFramePr>
          <p:nvPr/>
        </p:nvGraphicFramePr>
        <p:xfrm>
          <a:off x="3162553" y="57778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4" name="表格 2">
            <a:extLst>
              <a:ext uri="{FF2B5EF4-FFF2-40B4-BE49-F238E27FC236}">
                <a16:creationId xmlns:a16="http://schemas.microsoft.com/office/drawing/2014/main" id="{C7BF2895-8D92-4037-95F3-7CD7AA0A8273}"/>
              </a:ext>
            </a:extLst>
          </p:cNvPr>
          <p:cNvGraphicFramePr>
            <a:graphicFrameLocks noGrp="1"/>
          </p:cNvGraphicFramePr>
          <p:nvPr/>
        </p:nvGraphicFramePr>
        <p:xfrm>
          <a:off x="3285101" y="55645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5" name="表格 2">
            <a:extLst>
              <a:ext uri="{FF2B5EF4-FFF2-40B4-BE49-F238E27FC236}">
                <a16:creationId xmlns:a16="http://schemas.microsoft.com/office/drawing/2014/main" id="{72E8B459-20E7-4845-BC19-816604C09337}"/>
              </a:ext>
            </a:extLst>
          </p:cNvPr>
          <p:cNvGraphicFramePr>
            <a:graphicFrameLocks noGrp="1"/>
          </p:cNvGraphicFramePr>
          <p:nvPr/>
        </p:nvGraphicFramePr>
        <p:xfrm>
          <a:off x="1976135" y="59568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6" name="表格 2">
            <a:extLst>
              <a:ext uri="{FF2B5EF4-FFF2-40B4-BE49-F238E27FC236}">
                <a16:creationId xmlns:a16="http://schemas.microsoft.com/office/drawing/2014/main" id="{8A2BEF9F-3A14-41A6-917F-92309A609A76}"/>
              </a:ext>
            </a:extLst>
          </p:cNvPr>
          <p:cNvGraphicFramePr>
            <a:graphicFrameLocks noGrp="1"/>
          </p:cNvGraphicFramePr>
          <p:nvPr/>
        </p:nvGraphicFramePr>
        <p:xfrm>
          <a:off x="2080340" y="57894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7" name="表格 2">
            <a:extLst>
              <a:ext uri="{FF2B5EF4-FFF2-40B4-BE49-F238E27FC236}">
                <a16:creationId xmlns:a16="http://schemas.microsoft.com/office/drawing/2014/main" id="{E55685DF-136E-4BD8-8993-8DEDF80F1982}"/>
              </a:ext>
            </a:extLst>
          </p:cNvPr>
          <p:cNvGraphicFramePr>
            <a:graphicFrameLocks noGrp="1"/>
          </p:cNvGraphicFramePr>
          <p:nvPr/>
        </p:nvGraphicFramePr>
        <p:xfrm>
          <a:off x="2202888" y="55761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8" name="表格 2">
            <a:extLst>
              <a:ext uri="{FF2B5EF4-FFF2-40B4-BE49-F238E27FC236}">
                <a16:creationId xmlns:a16="http://schemas.microsoft.com/office/drawing/2014/main" id="{BA4D4B12-8217-40CE-B906-A8115E1CEC39}"/>
              </a:ext>
            </a:extLst>
          </p:cNvPr>
          <p:cNvGraphicFramePr>
            <a:graphicFrameLocks noGrp="1"/>
          </p:cNvGraphicFramePr>
          <p:nvPr/>
        </p:nvGraphicFramePr>
        <p:xfrm>
          <a:off x="1037940" y="5958532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09" name="表格 2">
            <a:extLst>
              <a:ext uri="{FF2B5EF4-FFF2-40B4-BE49-F238E27FC236}">
                <a16:creationId xmlns:a16="http://schemas.microsoft.com/office/drawing/2014/main" id="{66CEF009-77CB-4DF7-B8CA-36CEF0FEBF7B}"/>
              </a:ext>
            </a:extLst>
          </p:cNvPr>
          <p:cNvGraphicFramePr>
            <a:graphicFrameLocks noGrp="1"/>
          </p:cNvGraphicFramePr>
          <p:nvPr/>
        </p:nvGraphicFramePr>
        <p:xfrm>
          <a:off x="1142145" y="5791159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0" name="表格 2">
            <a:extLst>
              <a:ext uri="{FF2B5EF4-FFF2-40B4-BE49-F238E27FC236}">
                <a16:creationId xmlns:a16="http://schemas.microsoft.com/office/drawing/2014/main" id="{CEB0E88D-AD76-431C-BE45-08AE35904B3C}"/>
              </a:ext>
            </a:extLst>
          </p:cNvPr>
          <p:cNvGraphicFramePr>
            <a:graphicFrameLocks noGrp="1"/>
          </p:cNvGraphicFramePr>
          <p:nvPr/>
        </p:nvGraphicFramePr>
        <p:xfrm>
          <a:off x="1264693" y="5577799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sp>
        <p:nvSpPr>
          <p:cNvPr id="125" name="文本框 124">
            <a:extLst>
              <a:ext uri="{FF2B5EF4-FFF2-40B4-BE49-F238E27FC236}">
                <a16:creationId xmlns:a16="http://schemas.microsoft.com/office/drawing/2014/main" id="{D77B2717-5521-4DA8-9AC9-E8E141430D1E}"/>
              </a:ext>
            </a:extLst>
          </p:cNvPr>
          <p:cNvSpPr txBox="1"/>
          <p:nvPr/>
        </p:nvSpPr>
        <p:spPr>
          <a:xfrm>
            <a:off x="8792778" y="548446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7B91155-8197-470B-84E1-EA8297216A5C}"/>
              </a:ext>
            </a:extLst>
          </p:cNvPr>
          <p:cNvSpPr txBox="1"/>
          <p:nvPr/>
        </p:nvSpPr>
        <p:spPr>
          <a:xfrm>
            <a:off x="7127167" y="2461327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3FA8A9F8-AC67-4A75-958A-7C1FBB560E42}"/>
              </a:ext>
            </a:extLst>
          </p:cNvPr>
          <p:cNvSpPr txBox="1"/>
          <p:nvPr/>
        </p:nvSpPr>
        <p:spPr>
          <a:xfrm>
            <a:off x="9931484" y="22418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7" name="表格 2">
            <a:extLst>
              <a:ext uri="{FF2B5EF4-FFF2-40B4-BE49-F238E27FC236}">
                <a16:creationId xmlns:a16="http://schemas.microsoft.com/office/drawing/2014/main" id="{597B812D-F47A-42C7-A0A5-142CB4EDC6B1}"/>
              </a:ext>
            </a:extLst>
          </p:cNvPr>
          <p:cNvGraphicFramePr>
            <a:graphicFrameLocks noGrp="1"/>
          </p:cNvGraphicFramePr>
          <p:nvPr/>
        </p:nvGraphicFramePr>
        <p:xfrm>
          <a:off x="8035049" y="61058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78" name="表格 2">
            <a:extLst>
              <a:ext uri="{FF2B5EF4-FFF2-40B4-BE49-F238E27FC236}">
                <a16:creationId xmlns:a16="http://schemas.microsoft.com/office/drawing/2014/main" id="{DD0A71FD-5765-45D4-A529-0C9984BB9603}"/>
              </a:ext>
            </a:extLst>
          </p:cNvPr>
          <p:cNvGraphicFramePr>
            <a:graphicFrameLocks noGrp="1"/>
          </p:cNvGraphicFramePr>
          <p:nvPr/>
        </p:nvGraphicFramePr>
        <p:xfrm>
          <a:off x="8139254" y="59384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79" name="表格 2">
            <a:extLst>
              <a:ext uri="{FF2B5EF4-FFF2-40B4-BE49-F238E27FC236}">
                <a16:creationId xmlns:a16="http://schemas.microsoft.com/office/drawing/2014/main" id="{65845DA4-61DA-4B2B-B250-F091A77BEE0D}"/>
              </a:ext>
            </a:extLst>
          </p:cNvPr>
          <p:cNvGraphicFramePr>
            <a:graphicFrameLocks noGrp="1"/>
          </p:cNvGraphicFramePr>
          <p:nvPr/>
        </p:nvGraphicFramePr>
        <p:xfrm>
          <a:off x="8261802" y="57251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0" name="表格 2">
            <a:extLst>
              <a:ext uri="{FF2B5EF4-FFF2-40B4-BE49-F238E27FC236}">
                <a16:creationId xmlns:a16="http://schemas.microsoft.com/office/drawing/2014/main" id="{7BA1B4E4-9D18-4185-B4FD-EF3C771B3E4C}"/>
              </a:ext>
            </a:extLst>
          </p:cNvPr>
          <p:cNvGraphicFramePr>
            <a:graphicFrameLocks noGrp="1"/>
          </p:cNvGraphicFramePr>
          <p:nvPr/>
        </p:nvGraphicFramePr>
        <p:xfrm>
          <a:off x="7099618" y="6102787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1" name="表格 2">
            <a:extLst>
              <a:ext uri="{FF2B5EF4-FFF2-40B4-BE49-F238E27FC236}">
                <a16:creationId xmlns:a16="http://schemas.microsoft.com/office/drawing/2014/main" id="{6A7CB066-E4F8-46D9-87AE-9A642A084EF3}"/>
              </a:ext>
            </a:extLst>
          </p:cNvPr>
          <p:cNvGraphicFramePr>
            <a:graphicFrameLocks noGrp="1"/>
          </p:cNvGraphicFramePr>
          <p:nvPr/>
        </p:nvGraphicFramePr>
        <p:xfrm>
          <a:off x="7203823" y="5935414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2" name="表格 2">
            <a:extLst>
              <a:ext uri="{FF2B5EF4-FFF2-40B4-BE49-F238E27FC236}">
                <a16:creationId xmlns:a16="http://schemas.microsoft.com/office/drawing/2014/main" id="{8C50578B-DB74-4A72-A81F-58C2D29CA1E3}"/>
              </a:ext>
            </a:extLst>
          </p:cNvPr>
          <p:cNvGraphicFramePr>
            <a:graphicFrameLocks noGrp="1"/>
          </p:cNvGraphicFramePr>
          <p:nvPr/>
        </p:nvGraphicFramePr>
        <p:xfrm>
          <a:off x="7326371" y="5722054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3" name="表格 2">
            <a:extLst>
              <a:ext uri="{FF2B5EF4-FFF2-40B4-BE49-F238E27FC236}">
                <a16:creationId xmlns:a16="http://schemas.microsoft.com/office/drawing/2014/main" id="{7C78873C-EFF1-4075-9CD5-373B4C722EAF}"/>
              </a:ext>
            </a:extLst>
          </p:cNvPr>
          <p:cNvGraphicFramePr>
            <a:graphicFrameLocks noGrp="1"/>
          </p:cNvGraphicFramePr>
          <p:nvPr/>
        </p:nvGraphicFramePr>
        <p:xfrm>
          <a:off x="6014319" y="61025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4" name="表格 2">
            <a:extLst>
              <a:ext uri="{FF2B5EF4-FFF2-40B4-BE49-F238E27FC236}">
                <a16:creationId xmlns:a16="http://schemas.microsoft.com/office/drawing/2014/main" id="{D44AD39B-8504-4585-9498-8A2E28D4BA77}"/>
              </a:ext>
            </a:extLst>
          </p:cNvPr>
          <p:cNvGraphicFramePr>
            <a:graphicFrameLocks noGrp="1"/>
          </p:cNvGraphicFramePr>
          <p:nvPr/>
        </p:nvGraphicFramePr>
        <p:xfrm>
          <a:off x="6118524" y="59351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5" name="表格 2">
            <a:extLst>
              <a:ext uri="{FF2B5EF4-FFF2-40B4-BE49-F238E27FC236}">
                <a16:creationId xmlns:a16="http://schemas.microsoft.com/office/drawing/2014/main" id="{DFE50453-F78F-4625-88DF-5ED4C6079F9E}"/>
              </a:ext>
            </a:extLst>
          </p:cNvPr>
          <p:cNvGraphicFramePr>
            <a:graphicFrameLocks noGrp="1"/>
          </p:cNvGraphicFramePr>
          <p:nvPr/>
        </p:nvGraphicFramePr>
        <p:xfrm>
          <a:off x="6241072" y="57217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86" name="表格 2">
            <a:extLst>
              <a:ext uri="{FF2B5EF4-FFF2-40B4-BE49-F238E27FC236}">
                <a16:creationId xmlns:a16="http://schemas.microsoft.com/office/drawing/2014/main" id="{B37D7907-4BB7-4C25-AEA1-D8F4FF2A1258}"/>
              </a:ext>
            </a:extLst>
          </p:cNvPr>
          <p:cNvGraphicFramePr>
            <a:graphicFrameLocks noGrp="1"/>
          </p:cNvGraphicFramePr>
          <p:nvPr/>
        </p:nvGraphicFramePr>
        <p:xfrm>
          <a:off x="5084579" y="610584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1" name="表格 2">
            <a:extLst>
              <a:ext uri="{FF2B5EF4-FFF2-40B4-BE49-F238E27FC236}">
                <a16:creationId xmlns:a16="http://schemas.microsoft.com/office/drawing/2014/main" id="{8313CC77-0D59-450A-B400-11E8B5687541}"/>
              </a:ext>
            </a:extLst>
          </p:cNvPr>
          <p:cNvGraphicFramePr>
            <a:graphicFrameLocks noGrp="1"/>
          </p:cNvGraphicFramePr>
          <p:nvPr/>
        </p:nvGraphicFramePr>
        <p:xfrm>
          <a:off x="5188784" y="593846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2" name="表格 2">
            <a:extLst>
              <a:ext uri="{FF2B5EF4-FFF2-40B4-BE49-F238E27FC236}">
                <a16:creationId xmlns:a16="http://schemas.microsoft.com/office/drawing/2014/main" id="{278D5C24-F08F-4D4F-8951-AF7D7D9D1F0B}"/>
              </a:ext>
            </a:extLst>
          </p:cNvPr>
          <p:cNvGraphicFramePr>
            <a:graphicFrameLocks noGrp="1"/>
          </p:cNvGraphicFramePr>
          <p:nvPr/>
        </p:nvGraphicFramePr>
        <p:xfrm>
          <a:off x="5311332" y="572510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3" name="表格 2">
            <a:extLst>
              <a:ext uri="{FF2B5EF4-FFF2-40B4-BE49-F238E27FC236}">
                <a16:creationId xmlns:a16="http://schemas.microsoft.com/office/drawing/2014/main" id="{0FC47636-307A-4702-A674-F85BFA82645D}"/>
              </a:ext>
            </a:extLst>
          </p:cNvPr>
          <p:cNvGraphicFramePr>
            <a:graphicFrameLocks noGrp="1"/>
          </p:cNvGraphicFramePr>
          <p:nvPr/>
        </p:nvGraphicFramePr>
        <p:xfrm>
          <a:off x="4137957" y="6102520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4" name="表格 2">
            <a:extLst>
              <a:ext uri="{FF2B5EF4-FFF2-40B4-BE49-F238E27FC236}">
                <a16:creationId xmlns:a16="http://schemas.microsoft.com/office/drawing/2014/main" id="{B09B60ED-EF5B-41DC-937A-3763AE4AB2EC}"/>
              </a:ext>
            </a:extLst>
          </p:cNvPr>
          <p:cNvGraphicFramePr>
            <a:graphicFrameLocks noGrp="1"/>
          </p:cNvGraphicFramePr>
          <p:nvPr/>
        </p:nvGraphicFramePr>
        <p:xfrm>
          <a:off x="4242162" y="5935147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5" name="表格 2">
            <a:extLst>
              <a:ext uri="{FF2B5EF4-FFF2-40B4-BE49-F238E27FC236}">
                <a16:creationId xmlns:a16="http://schemas.microsoft.com/office/drawing/2014/main" id="{541C0EAA-B721-4CC4-9202-2A75F70AD18D}"/>
              </a:ext>
            </a:extLst>
          </p:cNvPr>
          <p:cNvGraphicFramePr>
            <a:graphicFrameLocks noGrp="1"/>
          </p:cNvGraphicFramePr>
          <p:nvPr/>
        </p:nvGraphicFramePr>
        <p:xfrm>
          <a:off x="4364710" y="5721787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6" name="表格 2">
            <a:extLst>
              <a:ext uri="{FF2B5EF4-FFF2-40B4-BE49-F238E27FC236}">
                <a16:creationId xmlns:a16="http://schemas.microsoft.com/office/drawing/2014/main" id="{DC37E52F-48E8-47D8-A3AA-53936CA74D10}"/>
              </a:ext>
            </a:extLst>
          </p:cNvPr>
          <p:cNvGraphicFramePr>
            <a:graphicFrameLocks noGrp="1"/>
          </p:cNvGraphicFramePr>
          <p:nvPr/>
        </p:nvGraphicFramePr>
        <p:xfrm>
          <a:off x="3210748" y="60976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7" name="表格 2">
            <a:extLst>
              <a:ext uri="{FF2B5EF4-FFF2-40B4-BE49-F238E27FC236}">
                <a16:creationId xmlns:a16="http://schemas.microsoft.com/office/drawing/2014/main" id="{571D81B4-26F1-4857-864C-6C437F5AE331}"/>
              </a:ext>
            </a:extLst>
          </p:cNvPr>
          <p:cNvGraphicFramePr>
            <a:graphicFrameLocks noGrp="1"/>
          </p:cNvGraphicFramePr>
          <p:nvPr/>
        </p:nvGraphicFramePr>
        <p:xfrm>
          <a:off x="3314953" y="59302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8" name="表格 2">
            <a:extLst>
              <a:ext uri="{FF2B5EF4-FFF2-40B4-BE49-F238E27FC236}">
                <a16:creationId xmlns:a16="http://schemas.microsoft.com/office/drawing/2014/main" id="{E4546DA6-8900-4980-ABD5-D5677DFCF44F}"/>
              </a:ext>
            </a:extLst>
          </p:cNvPr>
          <p:cNvGraphicFramePr>
            <a:graphicFrameLocks noGrp="1"/>
          </p:cNvGraphicFramePr>
          <p:nvPr/>
        </p:nvGraphicFramePr>
        <p:xfrm>
          <a:off x="3437501" y="57169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19" name="表格 2">
            <a:extLst>
              <a:ext uri="{FF2B5EF4-FFF2-40B4-BE49-F238E27FC236}">
                <a16:creationId xmlns:a16="http://schemas.microsoft.com/office/drawing/2014/main" id="{C41A666C-76E2-4E48-9449-AF1510BD0024}"/>
              </a:ext>
            </a:extLst>
          </p:cNvPr>
          <p:cNvGraphicFramePr>
            <a:graphicFrameLocks noGrp="1"/>
          </p:cNvGraphicFramePr>
          <p:nvPr/>
        </p:nvGraphicFramePr>
        <p:xfrm>
          <a:off x="2128535" y="6109266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20" name="表格 2">
            <a:extLst>
              <a:ext uri="{FF2B5EF4-FFF2-40B4-BE49-F238E27FC236}">
                <a16:creationId xmlns:a16="http://schemas.microsoft.com/office/drawing/2014/main" id="{CC9A448F-B4FE-4F98-9295-2C4BA8532C62}"/>
              </a:ext>
            </a:extLst>
          </p:cNvPr>
          <p:cNvGraphicFramePr>
            <a:graphicFrameLocks noGrp="1"/>
          </p:cNvGraphicFramePr>
          <p:nvPr/>
        </p:nvGraphicFramePr>
        <p:xfrm>
          <a:off x="2232740" y="5941893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21" name="表格 2">
            <a:extLst>
              <a:ext uri="{FF2B5EF4-FFF2-40B4-BE49-F238E27FC236}">
                <a16:creationId xmlns:a16="http://schemas.microsoft.com/office/drawing/2014/main" id="{E1C3F001-7181-4C2C-8354-CB13D4EC1003}"/>
              </a:ext>
            </a:extLst>
          </p:cNvPr>
          <p:cNvGraphicFramePr>
            <a:graphicFrameLocks noGrp="1"/>
          </p:cNvGraphicFramePr>
          <p:nvPr/>
        </p:nvGraphicFramePr>
        <p:xfrm>
          <a:off x="2355288" y="5728533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22" name="表格 2">
            <a:extLst>
              <a:ext uri="{FF2B5EF4-FFF2-40B4-BE49-F238E27FC236}">
                <a16:creationId xmlns:a16="http://schemas.microsoft.com/office/drawing/2014/main" id="{4D2607D3-FB64-41A4-8CB5-CD98263A4AD4}"/>
              </a:ext>
            </a:extLst>
          </p:cNvPr>
          <p:cNvGraphicFramePr>
            <a:graphicFrameLocks noGrp="1"/>
          </p:cNvGraphicFramePr>
          <p:nvPr/>
        </p:nvGraphicFramePr>
        <p:xfrm>
          <a:off x="1190340" y="6110932"/>
          <a:ext cx="694728" cy="12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88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537287641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2303608459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1767579657"/>
                    </a:ext>
                  </a:extLst>
                </a:gridCol>
                <a:gridCol w="115788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86556"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23" name="表格 2">
            <a:extLst>
              <a:ext uri="{FF2B5EF4-FFF2-40B4-BE49-F238E27FC236}">
                <a16:creationId xmlns:a16="http://schemas.microsoft.com/office/drawing/2014/main" id="{F6D46CAB-7716-4121-9BC1-8F5A030D52C0}"/>
              </a:ext>
            </a:extLst>
          </p:cNvPr>
          <p:cNvGraphicFramePr>
            <a:graphicFrameLocks noGrp="1"/>
          </p:cNvGraphicFramePr>
          <p:nvPr/>
        </p:nvGraphicFramePr>
        <p:xfrm>
          <a:off x="1294545" y="5943559"/>
          <a:ext cx="486318" cy="16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106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217236573"/>
                    </a:ext>
                  </a:extLst>
                </a:gridCol>
                <a:gridCol w="162106">
                  <a:extLst>
                    <a:ext uri="{9D8B030D-6E8A-4147-A177-3AD203B41FA5}">
                      <a16:colId xmlns:a16="http://schemas.microsoft.com/office/drawing/2014/main" val="3984807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graphicFrame>
        <p:nvGraphicFramePr>
          <p:cNvPr id="128" name="表格 2">
            <a:extLst>
              <a:ext uri="{FF2B5EF4-FFF2-40B4-BE49-F238E27FC236}">
                <a16:creationId xmlns:a16="http://schemas.microsoft.com/office/drawing/2014/main" id="{0199D259-B9E6-4E3F-A148-C3B4717AEDB9}"/>
              </a:ext>
            </a:extLst>
          </p:cNvPr>
          <p:cNvGraphicFramePr>
            <a:graphicFrameLocks noGrp="1"/>
          </p:cNvGraphicFramePr>
          <p:nvPr/>
        </p:nvGraphicFramePr>
        <p:xfrm>
          <a:off x="1417093" y="5730199"/>
          <a:ext cx="24122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223">
                  <a:extLst>
                    <a:ext uri="{9D8B030D-6E8A-4147-A177-3AD203B41FA5}">
                      <a16:colId xmlns:a16="http://schemas.microsoft.com/office/drawing/2014/main" val="4019776875"/>
                    </a:ext>
                  </a:extLst>
                </a:gridCol>
              </a:tblGrid>
              <a:tr h="166317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07412"/>
                  </a:ext>
                </a:extLst>
              </a:tr>
            </a:tbl>
          </a:graphicData>
        </a:graphic>
      </p:graphicFrame>
      <p:sp>
        <p:nvSpPr>
          <p:cNvPr id="129" name="文本框 128">
            <a:extLst>
              <a:ext uri="{FF2B5EF4-FFF2-40B4-BE49-F238E27FC236}">
                <a16:creationId xmlns:a16="http://schemas.microsoft.com/office/drawing/2014/main" id="{885C7626-2E19-4687-8B1A-74A68218AEAC}"/>
              </a:ext>
            </a:extLst>
          </p:cNvPr>
          <p:cNvSpPr txBox="1"/>
          <p:nvPr/>
        </p:nvSpPr>
        <p:spPr>
          <a:xfrm>
            <a:off x="10172299" y="548898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0</a:t>
            </a:r>
            <a:endParaRPr kumimoji="1"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BA811BE-BD63-4CF8-9F9A-614CB9026EF9}"/>
              </a:ext>
            </a:extLst>
          </p:cNvPr>
          <p:cNvSpPr txBox="1"/>
          <p:nvPr/>
        </p:nvSpPr>
        <p:spPr>
          <a:xfrm>
            <a:off x="10173068" y="5492479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1</a:t>
            </a:r>
            <a:endParaRPr kumimoji="1"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0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0.19896 -0.3090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546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19883 -0.311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155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19948 -0.3120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60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27604 -0.3099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-155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2763 -0.3111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155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27682 -0.3118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41" y="-156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36472 -0.3099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55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36498 -0.3106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553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36485 -0.3111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5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44102 -0.3104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4" y="-1553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44167 -0.3122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-156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44154 -0.3118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70" y="-1560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51875 -0.3099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1550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51953 -0.3106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-1553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51888 -0.3111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1555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59466 -0.3092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46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0.59453 -0.3108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55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59466 -0.3104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53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6836 -0.3108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80" y="-155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68412 -0.31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6" y="-156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8334 -0.3129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67" y="-1564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76042 -0.3111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1" y="-1555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76133 -0.3129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0" y="-1564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76081 -0.312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4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85185E-6 L 0.19896 -0.30903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546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19883 -0.3111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-1555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19948 -0.31204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602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27604 -0.30995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-15509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2763 -0.31111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-1555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0.27682 -0.31181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41" y="-1560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36472 -0.30995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5509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36498 -0.31064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5532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36485 -0.31111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5556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44102 -0.31041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4" y="-15532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44167 -0.31227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-1562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44154 -0.31181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70" y="-15602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51875 -0.30995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15509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51953 -0.3106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-15532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51888 -0.31111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15556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59466 -0.30925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46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0.59453 -0.31088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55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59466 -0.31041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27" y="-1553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6836 -0.31087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80" y="-1555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68412 -0.3125 " pathEditMode="relative" rAng="0" ptsTypes="AA">
                                      <p:cBhvr>
                                        <p:cTn id="17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6" y="-15625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68334 -0.31296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67" y="-15648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76042 -0.31111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1" y="-15556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76133 -0.31296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60" y="-1564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76081 -0.3125 " pathEditMode="relative" rAng="0" ptsTypes="AA">
                                      <p:cBhvr>
                                        <p:cTn id="18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4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29" grpId="1"/>
      <p:bldP spid="13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2107</Words>
  <Application>Microsoft Office PowerPoint</Application>
  <PresentationFormat>宽屏</PresentationFormat>
  <Paragraphs>345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Cambria Math</vt:lpstr>
      <vt:lpstr>Times New Roman</vt:lpstr>
      <vt:lpstr>Office 主题​​</vt:lpstr>
      <vt:lpstr>SketchINT:  Empowering INT with TowerSketch for Per-flow Per-switch Measurement</vt:lpstr>
      <vt:lpstr>Background</vt:lpstr>
      <vt:lpstr>Background</vt:lpstr>
      <vt:lpstr>Background</vt:lpstr>
      <vt:lpstr>Design Goal</vt:lpstr>
      <vt:lpstr>SketchINT Overview</vt:lpstr>
      <vt:lpstr>SketchINT Overview</vt:lpstr>
      <vt:lpstr>SketchINT Overview</vt:lpstr>
      <vt:lpstr>SketchINT Overview</vt:lpstr>
      <vt:lpstr>Classic CM Sketch</vt:lpstr>
      <vt:lpstr>Classic CM Sketch</vt:lpstr>
      <vt:lpstr>Simple &amp; Accurate TowerSketch</vt:lpstr>
      <vt:lpstr>Simple &amp; Accurate TowerSketch</vt:lpstr>
      <vt:lpstr>Simple &amp; Accurate TowerSketch</vt:lpstr>
      <vt:lpstr>Simple &amp; Accurate TowerSketch</vt:lpstr>
      <vt:lpstr>6 Local Measurement Tasks</vt:lpstr>
      <vt:lpstr>4 Global Measurement Tasks</vt:lpstr>
      <vt:lpstr>Flexible working modes</vt:lpstr>
      <vt:lpstr>Limitation in P4 platform</vt:lpstr>
      <vt:lpstr>Experimental Results</vt:lpstr>
      <vt:lpstr>Experimental Results</vt:lpstr>
      <vt:lpstr>Experimental Results</vt:lpstr>
      <vt:lpstr>Experimental Results</vt:lpstr>
      <vt:lpstr>SketchINT</vt:lpstr>
      <vt:lpstr>SketchINT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LightGuardian: A Full-Visibility, Lightweight, In-band Telemetry System Using Sketchlets</dc:title>
  <dc:creator>赵 义凯</dc:creator>
  <cp:lastModifiedBy>杨 凯程</cp:lastModifiedBy>
  <cp:revision>566</cp:revision>
  <dcterms:created xsi:type="dcterms:W3CDTF">2021-03-12T09:31:18Z</dcterms:created>
  <dcterms:modified xsi:type="dcterms:W3CDTF">2021-11-05T17:05:51Z</dcterms:modified>
</cp:coreProperties>
</file>